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58" r:id="rId5"/>
    <p:sldId id="261" r:id="rId6"/>
    <p:sldId id="262" r:id="rId7"/>
    <p:sldId id="263" r:id="rId8"/>
    <p:sldId id="264" r:id="rId9"/>
    <p:sldId id="265" r:id="rId10"/>
    <p:sldId id="266" r:id="rId11"/>
    <p:sldId id="273" r:id="rId12"/>
    <p:sldId id="268" r:id="rId13"/>
    <p:sldId id="269" r:id="rId14"/>
    <p:sldId id="270" r:id="rId15"/>
    <p:sldId id="272"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64"/>
  </p:normalViewPr>
  <p:slideViewPr>
    <p:cSldViewPr>
      <p:cViewPr>
        <p:scale>
          <a:sx n="72" d="100"/>
          <a:sy n="72" d="100"/>
        </p:scale>
        <p:origin x="68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E2DA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9913" y="0"/>
            <a:ext cx="2000249" cy="1647824"/>
          </a:xfrm>
          <a:prstGeom prst="rect">
            <a:avLst/>
          </a:prstGeom>
        </p:spPr>
      </p:pic>
      <p:pic>
        <p:nvPicPr>
          <p:cNvPr id="18" name="bg object 18"/>
          <p:cNvPicPr/>
          <p:nvPr/>
        </p:nvPicPr>
        <p:blipFill>
          <a:blip r:embed="rId3" cstate="print"/>
          <a:stretch>
            <a:fillRect/>
          </a:stretch>
        </p:blipFill>
        <p:spPr>
          <a:xfrm>
            <a:off x="10942015" y="5635873"/>
            <a:ext cx="3297082" cy="2720004"/>
          </a:xfrm>
          <a:prstGeom prst="rect">
            <a:avLst/>
          </a:prstGeom>
        </p:spPr>
      </p:pic>
      <p:pic>
        <p:nvPicPr>
          <p:cNvPr id="19" name="bg object 19"/>
          <p:cNvPicPr/>
          <p:nvPr/>
        </p:nvPicPr>
        <p:blipFill>
          <a:blip r:embed="rId4" cstate="print"/>
          <a:stretch>
            <a:fillRect/>
          </a:stretch>
        </p:blipFill>
        <p:spPr>
          <a:xfrm>
            <a:off x="13847947" y="5645322"/>
            <a:ext cx="1381124" cy="2124074"/>
          </a:xfrm>
          <a:prstGeom prst="rect">
            <a:avLst/>
          </a:prstGeom>
        </p:spPr>
      </p:pic>
      <p:pic>
        <p:nvPicPr>
          <p:cNvPr id="20" name="bg object 20"/>
          <p:cNvPicPr/>
          <p:nvPr/>
        </p:nvPicPr>
        <p:blipFill>
          <a:blip r:embed="rId5" cstate="print"/>
          <a:stretch>
            <a:fillRect/>
          </a:stretch>
        </p:blipFill>
        <p:spPr>
          <a:xfrm>
            <a:off x="11336182" y="7372959"/>
            <a:ext cx="1352549" cy="1485899"/>
          </a:xfrm>
          <a:prstGeom prst="rect">
            <a:avLst/>
          </a:prstGeom>
        </p:spPr>
      </p:pic>
      <p:pic>
        <p:nvPicPr>
          <p:cNvPr id="21" name="bg object 21"/>
          <p:cNvPicPr/>
          <p:nvPr/>
        </p:nvPicPr>
        <p:blipFill>
          <a:blip r:embed="rId6" cstate="print"/>
          <a:stretch>
            <a:fillRect/>
          </a:stretch>
        </p:blipFill>
        <p:spPr>
          <a:xfrm>
            <a:off x="9612386" y="6019464"/>
            <a:ext cx="1504949" cy="1752599"/>
          </a:xfrm>
          <a:prstGeom prst="rect">
            <a:avLst/>
          </a:prstGeom>
        </p:spPr>
      </p:pic>
      <p:pic>
        <p:nvPicPr>
          <p:cNvPr id="22" name="bg object 22"/>
          <p:cNvPicPr/>
          <p:nvPr/>
        </p:nvPicPr>
        <p:blipFill>
          <a:blip r:embed="rId7" cstate="print"/>
          <a:stretch>
            <a:fillRect/>
          </a:stretch>
        </p:blipFill>
        <p:spPr>
          <a:xfrm>
            <a:off x="13083356" y="170389"/>
            <a:ext cx="4781549" cy="2686049"/>
          </a:xfrm>
          <a:prstGeom prst="rect">
            <a:avLst/>
          </a:prstGeom>
        </p:spPr>
      </p:pic>
      <p:pic>
        <p:nvPicPr>
          <p:cNvPr id="23" name="bg object 23"/>
          <p:cNvPicPr/>
          <p:nvPr/>
        </p:nvPicPr>
        <p:blipFill>
          <a:blip r:embed="rId8" cstate="print"/>
          <a:stretch>
            <a:fillRect/>
          </a:stretch>
        </p:blipFill>
        <p:spPr>
          <a:xfrm>
            <a:off x="13547903" y="7587629"/>
            <a:ext cx="3848099" cy="2543174"/>
          </a:xfrm>
          <a:prstGeom prst="rect">
            <a:avLst/>
          </a:prstGeom>
        </p:spPr>
      </p:pic>
      <p:sp>
        <p:nvSpPr>
          <p:cNvPr id="2" name="Holder 2"/>
          <p:cNvSpPr>
            <a:spLocks noGrp="1"/>
          </p:cNvSpPr>
          <p:nvPr>
            <p:ph type="ctrTitle"/>
          </p:nvPr>
        </p:nvSpPr>
        <p:spPr>
          <a:xfrm>
            <a:off x="1792377" y="2044403"/>
            <a:ext cx="13626465" cy="3816350"/>
          </a:xfrm>
          <a:prstGeom prst="rect">
            <a:avLst/>
          </a:prstGeom>
        </p:spPr>
        <p:txBody>
          <a:bodyPr wrap="square" lIns="0" tIns="0" rIns="0" bIns="0">
            <a:spAutoFit/>
          </a:bodyPr>
          <a:lstStyle>
            <a:lvl1pPr>
              <a:defRPr sz="8000" b="0" i="0">
                <a:solidFill>
                  <a:srgbClr val="FFFFF2"/>
                </a:solidFill>
                <a:latin typeface="Cambria"/>
                <a:cs typeface="Cambri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200" b="1" i="0">
                <a:solidFill>
                  <a:srgbClr val="242424"/>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FFFFF2"/>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3200" b="1" i="0">
                <a:solidFill>
                  <a:srgbClr val="242424"/>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FFFFF2"/>
                </a:solidFill>
                <a:latin typeface="Cambria"/>
                <a:cs typeface="Cambri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FFFFF2"/>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FF2"/>
          </a:solidFill>
        </p:spPr>
        <p:txBody>
          <a:bodyPr wrap="square" lIns="0" tIns="0" rIns="0" bIns="0" rtlCol="0"/>
          <a:lstStyle/>
          <a:p>
            <a:endParaRPr/>
          </a:p>
        </p:txBody>
      </p:sp>
      <p:sp>
        <p:nvSpPr>
          <p:cNvPr id="2" name="Holder 2"/>
          <p:cNvSpPr>
            <a:spLocks noGrp="1"/>
          </p:cNvSpPr>
          <p:nvPr>
            <p:ph type="title"/>
          </p:nvPr>
        </p:nvSpPr>
        <p:spPr>
          <a:xfrm>
            <a:off x="1573143" y="1416413"/>
            <a:ext cx="15141712" cy="3497820"/>
          </a:xfrm>
          <a:prstGeom prst="rect">
            <a:avLst/>
          </a:prstGeom>
        </p:spPr>
        <p:txBody>
          <a:bodyPr wrap="square" lIns="0" tIns="0" rIns="0" bIns="0">
            <a:spAutoFit/>
          </a:bodyPr>
          <a:lstStyle>
            <a:lvl1pPr>
              <a:defRPr sz="8000" b="0" i="0">
                <a:solidFill>
                  <a:srgbClr val="FFFFF2"/>
                </a:solidFill>
                <a:latin typeface="Cambria"/>
                <a:cs typeface="Cambria"/>
              </a:defRPr>
            </a:lvl1pPr>
          </a:lstStyle>
          <a:p>
            <a:endParaRPr/>
          </a:p>
        </p:txBody>
      </p:sp>
      <p:sp>
        <p:nvSpPr>
          <p:cNvPr id="3" name="Holder 3"/>
          <p:cNvSpPr>
            <a:spLocks noGrp="1"/>
          </p:cNvSpPr>
          <p:nvPr>
            <p:ph type="body" idx="1"/>
          </p:nvPr>
        </p:nvSpPr>
        <p:spPr>
          <a:xfrm>
            <a:off x="9131300" y="4968809"/>
            <a:ext cx="7825105" cy="3987800"/>
          </a:xfrm>
          <a:prstGeom prst="rect">
            <a:avLst/>
          </a:prstGeom>
        </p:spPr>
        <p:txBody>
          <a:bodyPr wrap="square" lIns="0" tIns="0" rIns="0" bIns="0">
            <a:spAutoFit/>
          </a:bodyPr>
          <a:lstStyle>
            <a:lvl1pPr>
              <a:defRPr sz="3200" b="1" i="0">
                <a:solidFill>
                  <a:srgbClr val="242424"/>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3" Type="http://schemas.openxmlformats.org/officeDocument/2006/relationships/hyperlink" Target="mailto:info@koo-ben.com" TargetMode="External"/><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oo-be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5352" y="8027596"/>
            <a:ext cx="11235248" cy="566181"/>
          </a:xfrm>
          <a:prstGeom prst="rect">
            <a:avLst/>
          </a:prstGeom>
        </p:spPr>
        <p:txBody>
          <a:bodyPr vert="horz" wrap="square" lIns="0" tIns="12065" rIns="0" bIns="0" rtlCol="0">
            <a:spAutoFit/>
          </a:bodyPr>
          <a:lstStyle/>
          <a:p>
            <a:pPr marL="12700">
              <a:lnSpc>
                <a:spcPct val="100000"/>
              </a:lnSpc>
              <a:spcBef>
                <a:spcPts val="95"/>
              </a:spcBef>
            </a:pPr>
            <a:r>
              <a:rPr lang="en-US" altLang="zh-CN" sz="3600" spc="-65" dirty="0">
                <a:solidFill>
                  <a:srgbClr val="FFFFF2"/>
                </a:solidFill>
                <a:latin typeface="Calibri"/>
                <a:cs typeface="Calibri"/>
              </a:rPr>
              <a:t>Your</a:t>
            </a:r>
            <a:r>
              <a:rPr lang="zh-CN" altLang="en-US" sz="3600" spc="-65" dirty="0">
                <a:solidFill>
                  <a:srgbClr val="FFFFF2"/>
                </a:solidFill>
                <a:latin typeface="Calibri"/>
                <a:cs typeface="Calibri"/>
              </a:rPr>
              <a:t> </a:t>
            </a:r>
            <a:r>
              <a:rPr lang="en-US" sz="3600" dirty="0">
                <a:solidFill>
                  <a:srgbClr val="FFFFF2"/>
                </a:solidFill>
                <a:latin typeface="Calibri"/>
                <a:cs typeface="Calibri"/>
              </a:rPr>
              <a:t>strategic sourcing partner</a:t>
            </a:r>
            <a:r>
              <a:rPr lang="zh-CN" altLang="en-US" sz="3600" dirty="0">
                <a:solidFill>
                  <a:srgbClr val="FFFFF2"/>
                </a:solidFill>
                <a:latin typeface="Calibri"/>
                <a:cs typeface="Calibri"/>
              </a:rPr>
              <a:t> </a:t>
            </a:r>
            <a:r>
              <a:rPr lang="en-US" altLang="zh-CN" sz="3600" dirty="0">
                <a:solidFill>
                  <a:srgbClr val="FFFFF2"/>
                </a:solidFill>
                <a:latin typeface="Calibri"/>
                <a:cs typeface="Calibri"/>
              </a:rPr>
              <a:t>for</a:t>
            </a:r>
            <a:r>
              <a:rPr lang="zh-CN" altLang="en-US" sz="3600" dirty="0">
                <a:solidFill>
                  <a:srgbClr val="FFFFF2"/>
                </a:solidFill>
                <a:latin typeface="Calibri"/>
                <a:cs typeface="Calibri"/>
              </a:rPr>
              <a:t> </a:t>
            </a:r>
            <a:r>
              <a:rPr lang="en-US" altLang="zh-CN" sz="3600" spc="-65" dirty="0">
                <a:solidFill>
                  <a:srgbClr val="FFFFF2"/>
                </a:solidFill>
                <a:latin typeface="Calibri"/>
                <a:cs typeface="Calibri"/>
              </a:rPr>
              <a:t>drilling</a:t>
            </a:r>
            <a:r>
              <a:rPr lang="zh-CN" altLang="en-US" sz="3600" spc="-65" dirty="0">
                <a:solidFill>
                  <a:srgbClr val="FFFFF2"/>
                </a:solidFill>
                <a:latin typeface="Calibri"/>
                <a:cs typeface="Calibri"/>
              </a:rPr>
              <a:t> </a:t>
            </a:r>
            <a:r>
              <a:rPr lang="en-US" altLang="zh-CN" sz="3600" spc="-65" dirty="0">
                <a:solidFill>
                  <a:srgbClr val="FFFFF2"/>
                </a:solidFill>
                <a:latin typeface="Calibri"/>
                <a:cs typeface="Calibri"/>
              </a:rPr>
              <a:t>tools</a:t>
            </a:r>
            <a:r>
              <a:rPr lang="en-US" sz="3600" dirty="0"/>
              <a:t> </a:t>
            </a:r>
            <a:r>
              <a:rPr lang="zh-CN" altLang="en-US" sz="3600" dirty="0">
                <a:solidFill>
                  <a:srgbClr val="FFFFF2"/>
                </a:solidFill>
                <a:latin typeface="Calibri"/>
                <a:cs typeface="Calibri"/>
              </a:rPr>
              <a:t> </a:t>
            </a:r>
            <a:r>
              <a:rPr lang="en-US" altLang="zh-CN" sz="3600" dirty="0">
                <a:solidFill>
                  <a:srgbClr val="FFFFF2"/>
                </a:solidFill>
                <a:latin typeface="Calibri"/>
                <a:cs typeface="Calibri"/>
              </a:rPr>
              <a:t>in</a:t>
            </a:r>
            <a:r>
              <a:rPr lang="zh-CN" altLang="en-US" sz="3600" dirty="0">
                <a:solidFill>
                  <a:srgbClr val="FFFFF2"/>
                </a:solidFill>
                <a:latin typeface="Calibri"/>
                <a:cs typeface="Calibri"/>
              </a:rPr>
              <a:t> </a:t>
            </a:r>
            <a:r>
              <a:rPr lang="en-US" altLang="zh-CN" sz="3600" dirty="0">
                <a:solidFill>
                  <a:srgbClr val="FFFFF2"/>
                </a:solidFill>
                <a:latin typeface="Calibri"/>
                <a:cs typeface="Calibri"/>
              </a:rPr>
              <a:t>China</a:t>
            </a:r>
            <a:endParaRPr sz="3600" dirty="0">
              <a:latin typeface="Calibri"/>
              <a:cs typeface="Calibri"/>
            </a:endParaRPr>
          </a:p>
        </p:txBody>
      </p:sp>
      <p:sp>
        <p:nvSpPr>
          <p:cNvPr id="3" name="object 3"/>
          <p:cNvSpPr txBox="1">
            <a:spLocks noGrp="1"/>
          </p:cNvSpPr>
          <p:nvPr>
            <p:ph type="ctrTitle"/>
          </p:nvPr>
        </p:nvSpPr>
        <p:spPr>
          <a:prstGeom prst="rect">
            <a:avLst/>
          </a:prstGeom>
        </p:spPr>
        <p:txBody>
          <a:bodyPr vert="horz" wrap="square" lIns="0" tIns="196850" rIns="0" bIns="0" rtlCol="0">
            <a:spAutoFit/>
          </a:bodyPr>
          <a:lstStyle/>
          <a:p>
            <a:pPr marL="12700" marR="5080">
              <a:lnSpc>
                <a:spcPts val="14250"/>
              </a:lnSpc>
              <a:spcBef>
                <a:spcPts val="1550"/>
              </a:spcBef>
            </a:pPr>
            <a:r>
              <a:rPr sz="13000" b="1" dirty="0">
                <a:latin typeface="Cambria"/>
                <a:cs typeface="Cambria"/>
              </a:rPr>
              <a:t>Shanghai</a:t>
            </a:r>
            <a:r>
              <a:rPr sz="13000" b="1" spc="-385" dirty="0">
                <a:latin typeface="Cambria"/>
                <a:cs typeface="Cambria"/>
              </a:rPr>
              <a:t> </a:t>
            </a:r>
            <a:r>
              <a:rPr sz="13000" b="1" spc="-310" dirty="0">
                <a:latin typeface="Cambria"/>
                <a:cs typeface="Cambria"/>
              </a:rPr>
              <a:t>Kooben </a:t>
            </a:r>
            <a:r>
              <a:rPr sz="13000" b="1" spc="-100" dirty="0">
                <a:latin typeface="Cambria"/>
                <a:cs typeface="Cambria"/>
              </a:rPr>
              <a:t>Machinery</a:t>
            </a:r>
            <a:r>
              <a:rPr sz="13000" b="1" spc="-540" dirty="0">
                <a:latin typeface="Cambria"/>
                <a:cs typeface="Cambria"/>
              </a:rPr>
              <a:t> </a:t>
            </a:r>
            <a:r>
              <a:rPr sz="13000" b="1" spc="140" dirty="0">
                <a:latin typeface="Cambria"/>
                <a:cs typeface="Cambria"/>
              </a:rPr>
              <a:t>Co.,Ltd</a:t>
            </a:r>
            <a:endParaRPr sz="13000" dirty="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34464" y="1028699"/>
            <a:ext cx="1618615" cy="2226945"/>
          </a:xfrm>
          <a:custGeom>
            <a:avLst/>
            <a:gdLst/>
            <a:ahLst/>
            <a:cxnLst/>
            <a:rect l="l" t="t" r="r" b="b"/>
            <a:pathLst>
              <a:path w="1618615" h="2226945">
                <a:moveTo>
                  <a:pt x="6020" y="2212468"/>
                </a:moveTo>
                <a:lnTo>
                  <a:pt x="454" y="2212468"/>
                </a:lnTo>
                <a:lnTo>
                  <a:pt x="431" y="2211299"/>
                </a:lnTo>
                <a:lnTo>
                  <a:pt x="318" y="2205518"/>
                </a:lnTo>
                <a:lnTo>
                  <a:pt x="270" y="2203068"/>
                </a:lnTo>
                <a:lnTo>
                  <a:pt x="0" y="2193700"/>
                </a:lnTo>
                <a:lnTo>
                  <a:pt x="71" y="2184418"/>
                </a:lnTo>
                <a:lnTo>
                  <a:pt x="911" y="2175179"/>
                </a:lnTo>
                <a:lnTo>
                  <a:pt x="4530" y="2143435"/>
                </a:lnTo>
                <a:lnTo>
                  <a:pt x="6610" y="2111692"/>
                </a:lnTo>
                <a:lnTo>
                  <a:pt x="6297" y="2079778"/>
                </a:lnTo>
                <a:lnTo>
                  <a:pt x="2735" y="2047522"/>
                </a:lnTo>
                <a:lnTo>
                  <a:pt x="2743" y="2020473"/>
                </a:lnTo>
                <a:lnTo>
                  <a:pt x="5994" y="1970489"/>
                </a:lnTo>
                <a:lnTo>
                  <a:pt x="11169" y="1908752"/>
                </a:lnTo>
                <a:lnTo>
                  <a:pt x="16953" y="1846446"/>
                </a:lnTo>
                <a:lnTo>
                  <a:pt x="22027" y="1794752"/>
                </a:lnTo>
                <a:lnTo>
                  <a:pt x="27041" y="1751176"/>
                </a:lnTo>
                <a:lnTo>
                  <a:pt x="29178" y="1737498"/>
                </a:lnTo>
                <a:lnTo>
                  <a:pt x="30973" y="1723821"/>
                </a:lnTo>
                <a:lnTo>
                  <a:pt x="31846" y="1711126"/>
                </a:lnTo>
                <a:lnTo>
                  <a:pt x="31914" y="1710143"/>
                </a:lnTo>
                <a:lnTo>
                  <a:pt x="33844" y="1673442"/>
                </a:lnTo>
                <a:lnTo>
                  <a:pt x="38126" y="1637083"/>
                </a:lnTo>
                <a:lnTo>
                  <a:pt x="43518" y="1600894"/>
                </a:lnTo>
                <a:lnTo>
                  <a:pt x="48783" y="1564706"/>
                </a:lnTo>
                <a:lnTo>
                  <a:pt x="56880" y="1515303"/>
                </a:lnTo>
                <a:lnTo>
                  <a:pt x="67562" y="1466651"/>
                </a:lnTo>
                <a:lnTo>
                  <a:pt x="80341" y="1418604"/>
                </a:lnTo>
                <a:lnTo>
                  <a:pt x="94731" y="1371020"/>
                </a:lnTo>
                <a:lnTo>
                  <a:pt x="110245" y="1323755"/>
                </a:lnTo>
                <a:lnTo>
                  <a:pt x="126397" y="1276665"/>
                </a:lnTo>
                <a:lnTo>
                  <a:pt x="142701" y="1229607"/>
                </a:lnTo>
                <a:lnTo>
                  <a:pt x="161679" y="1176192"/>
                </a:lnTo>
                <a:lnTo>
                  <a:pt x="181815" y="1122120"/>
                </a:lnTo>
                <a:lnTo>
                  <a:pt x="202084" y="1069909"/>
                </a:lnTo>
                <a:lnTo>
                  <a:pt x="221455" y="1022074"/>
                </a:lnTo>
                <a:lnTo>
                  <a:pt x="238900" y="981132"/>
                </a:lnTo>
                <a:lnTo>
                  <a:pt x="261542" y="930361"/>
                </a:lnTo>
                <a:lnTo>
                  <a:pt x="289644" y="869942"/>
                </a:lnTo>
                <a:lnTo>
                  <a:pt x="323651" y="801622"/>
                </a:lnTo>
                <a:lnTo>
                  <a:pt x="343007" y="765047"/>
                </a:lnTo>
                <a:lnTo>
                  <a:pt x="364007" y="727153"/>
                </a:lnTo>
                <a:lnTo>
                  <a:pt x="386705" y="688159"/>
                </a:lnTo>
                <a:lnTo>
                  <a:pt x="411158" y="648283"/>
                </a:lnTo>
                <a:lnTo>
                  <a:pt x="437420" y="607744"/>
                </a:lnTo>
                <a:lnTo>
                  <a:pt x="465548" y="566761"/>
                </a:lnTo>
                <a:lnTo>
                  <a:pt x="495596" y="525552"/>
                </a:lnTo>
                <a:lnTo>
                  <a:pt x="527622" y="484337"/>
                </a:lnTo>
                <a:lnTo>
                  <a:pt x="561679" y="443333"/>
                </a:lnTo>
                <a:lnTo>
                  <a:pt x="597825" y="402760"/>
                </a:lnTo>
                <a:lnTo>
                  <a:pt x="636113" y="362835"/>
                </a:lnTo>
                <a:lnTo>
                  <a:pt x="676601" y="323779"/>
                </a:lnTo>
                <a:lnTo>
                  <a:pt x="719344" y="285809"/>
                </a:lnTo>
                <a:lnTo>
                  <a:pt x="764397" y="249143"/>
                </a:lnTo>
                <a:lnTo>
                  <a:pt x="811815" y="214002"/>
                </a:lnTo>
                <a:lnTo>
                  <a:pt x="861656" y="180602"/>
                </a:lnTo>
                <a:lnTo>
                  <a:pt x="913973" y="149164"/>
                </a:lnTo>
                <a:lnTo>
                  <a:pt x="968823" y="119906"/>
                </a:lnTo>
                <a:lnTo>
                  <a:pt x="1101388" y="56483"/>
                </a:lnTo>
                <a:lnTo>
                  <a:pt x="1210402" y="22852"/>
                </a:lnTo>
                <a:lnTo>
                  <a:pt x="1354208" y="7771"/>
                </a:lnTo>
                <a:lnTo>
                  <a:pt x="1591149" y="0"/>
                </a:lnTo>
                <a:lnTo>
                  <a:pt x="1595708" y="0"/>
                </a:lnTo>
                <a:lnTo>
                  <a:pt x="1617592" y="25075"/>
                </a:lnTo>
                <a:lnTo>
                  <a:pt x="1617592" y="31002"/>
                </a:lnTo>
                <a:lnTo>
                  <a:pt x="1617860" y="56483"/>
                </a:lnTo>
                <a:lnTo>
                  <a:pt x="1618112" y="95248"/>
                </a:lnTo>
                <a:lnTo>
                  <a:pt x="1618014" y="417467"/>
                </a:lnTo>
                <a:lnTo>
                  <a:pt x="1617650" y="525552"/>
                </a:lnTo>
                <a:lnTo>
                  <a:pt x="1617316" y="607744"/>
                </a:lnTo>
                <a:lnTo>
                  <a:pt x="1616965" y="683761"/>
                </a:lnTo>
                <a:lnTo>
                  <a:pt x="1616341" y="801622"/>
                </a:lnTo>
                <a:lnTo>
                  <a:pt x="1615938" y="869942"/>
                </a:lnTo>
                <a:lnTo>
                  <a:pt x="1615552" y="930361"/>
                </a:lnTo>
                <a:lnTo>
                  <a:pt x="1615202" y="981132"/>
                </a:lnTo>
                <a:lnTo>
                  <a:pt x="1614707" y="1047582"/>
                </a:lnTo>
                <a:lnTo>
                  <a:pt x="1614314" y="1095013"/>
                </a:lnTo>
                <a:lnTo>
                  <a:pt x="1613930" y="1136790"/>
                </a:lnTo>
                <a:lnTo>
                  <a:pt x="1613207" y="1200561"/>
                </a:lnTo>
                <a:lnTo>
                  <a:pt x="1610982" y="1242729"/>
                </a:lnTo>
                <a:lnTo>
                  <a:pt x="1548044" y="1277586"/>
                </a:lnTo>
                <a:lnTo>
                  <a:pt x="1508459" y="1300072"/>
                </a:lnTo>
                <a:lnTo>
                  <a:pt x="1472953" y="1327572"/>
                </a:lnTo>
                <a:lnTo>
                  <a:pt x="1440713" y="1359138"/>
                </a:lnTo>
                <a:lnTo>
                  <a:pt x="1410931" y="1393819"/>
                </a:lnTo>
                <a:lnTo>
                  <a:pt x="1382795" y="1430666"/>
                </a:lnTo>
                <a:lnTo>
                  <a:pt x="1356116" y="1471287"/>
                </a:lnTo>
                <a:lnTo>
                  <a:pt x="1334856" y="1513390"/>
                </a:lnTo>
                <a:lnTo>
                  <a:pt x="1318967" y="1557012"/>
                </a:lnTo>
                <a:lnTo>
                  <a:pt x="1308396" y="1602192"/>
                </a:lnTo>
                <a:lnTo>
                  <a:pt x="1303094" y="1648968"/>
                </a:lnTo>
                <a:lnTo>
                  <a:pt x="1303010" y="1697378"/>
                </a:lnTo>
                <a:lnTo>
                  <a:pt x="1303631" y="1710143"/>
                </a:lnTo>
                <a:lnTo>
                  <a:pt x="1304215" y="1723821"/>
                </a:lnTo>
                <a:lnTo>
                  <a:pt x="1304263" y="1724961"/>
                </a:lnTo>
                <a:lnTo>
                  <a:pt x="1304638" y="1737498"/>
                </a:lnTo>
                <a:lnTo>
                  <a:pt x="1304677" y="1738795"/>
                </a:lnTo>
                <a:lnTo>
                  <a:pt x="1304818" y="1751176"/>
                </a:lnTo>
                <a:lnTo>
                  <a:pt x="1304833" y="1752544"/>
                </a:lnTo>
                <a:lnTo>
                  <a:pt x="1303109" y="1774128"/>
                </a:lnTo>
                <a:lnTo>
                  <a:pt x="1264257" y="1800415"/>
                </a:lnTo>
                <a:lnTo>
                  <a:pt x="1241301" y="1802239"/>
                </a:lnTo>
                <a:lnTo>
                  <a:pt x="1227783" y="1802239"/>
                </a:lnTo>
                <a:lnTo>
                  <a:pt x="1187114" y="1806057"/>
                </a:lnTo>
                <a:lnTo>
                  <a:pt x="1128451" y="1816372"/>
                </a:lnTo>
                <a:lnTo>
                  <a:pt x="1069872" y="1827371"/>
                </a:lnTo>
                <a:lnTo>
                  <a:pt x="1029460" y="1833241"/>
                </a:lnTo>
                <a:lnTo>
                  <a:pt x="996570" y="1854334"/>
                </a:lnTo>
                <a:lnTo>
                  <a:pt x="983084" y="1901030"/>
                </a:lnTo>
                <a:lnTo>
                  <a:pt x="980427" y="1965158"/>
                </a:lnTo>
                <a:lnTo>
                  <a:pt x="979024" y="2017659"/>
                </a:lnTo>
                <a:lnTo>
                  <a:pt x="977877" y="2070161"/>
                </a:lnTo>
                <a:lnTo>
                  <a:pt x="977029" y="2122748"/>
                </a:lnTo>
                <a:lnTo>
                  <a:pt x="976402" y="2159115"/>
                </a:lnTo>
                <a:lnTo>
                  <a:pt x="974408" y="2186292"/>
                </a:lnTo>
                <a:lnTo>
                  <a:pt x="969849" y="2205518"/>
                </a:lnTo>
                <a:lnTo>
                  <a:pt x="966522" y="2210523"/>
                </a:lnTo>
                <a:lnTo>
                  <a:pt x="164057" y="2210523"/>
                </a:lnTo>
                <a:lnTo>
                  <a:pt x="6020" y="2212468"/>
                </a:lnTo>
                <a:close/>
              </a:path>
              <a:path w="1618615" h="2226945">
                <a:moveTo>
                  <a:pt x="1236752" y="1802467"/>
                </a:moveTo>
                <a:lnTo>
                  <a:pt x="1227783" y="1802239"/>
                </a:lnTo>
                <a:lnTo>
                  <a:pt x="1241301" y="1802239"/>
                </a:lnTo>
                <a:lnTo>
                  <a:pt x="1236752" y="1802467"/>
                </a:lnTo>
                <a:close/>
              </a:path>
              <a:path w="1618615" h="2226945">
                <a:moveTo>
                  <a:pt x="896494" y="2226574"/>
                </a:moveTo>
                <a:lnTo>
                  <a:pt x="863712" y="2226574"/>
                </a:lnTo>
                <a:lnTo>
                  <a:pt x="831095" y="2226044"/>
                </a:lnTo>
                <a:lnTo>
                  <a:pt x="389215" y="2212468"/>
                </a:lnTo>
                <a:lnTo>
                  <a:pt x="232048" y="2210523"/>
                </a:lnTo>
                <a:lnTo>
                  <a:pt x="966522" y="2210523"/>
                </a:lnTo>
                <a:lnTo>
                  <a:pt x="961528" y="2218035"/>
                </a:lnTo>
                <a:lnTo>
                  <a:pt x="954012" y="2221645"/>
                </a:lnTo>
                <a:lnTo>
                  <a:pt x="940528" y="2224198"/>
                </a:lnTo>
                <a:lnTo>
                  <a:pt x="921286" y="2225805"/>
                </a:lnTo>
                <a:lnTo>
                  <a:pt x="896494" y="2226574"/>
                </a:lnTo>
                <a:close/>
              </a:path>
            </a:pathLst>
          </a:custGeom>
          <a:solidFill>
            <a:srgbClr val="A7D6CB"/>
          </a:solidFill>
        </p:spPr>
        <p:txBody>
          <a:bodyPr wrap="square" lIns="0" tIns="0" rIns="0" bIns="0" rtlCol="0"/>
          <a:lstStyle/>
          <a:p>
            <a:endParaRPr/>
          </a:p>
        </p:txBody>
      </p:sp>
      <p:pic>
        <p:nvPicPr>
          <p:cNvPr id="3" name="object 3"/>
          <p:cNvPicPr/>
          <p:nvPr/>
        </p:nvPicPr>
        <p:blipFill>
          <a:blip r:embed="rId2" cstate="print"/>
          <a:stretch>
            <a:fillRect/>
          </a:stretch>
        </p:blipFill>
        <p:spPr>
          <a:xfrm>
            <a:off x="1687948" y="4533900"/>
            <a:ext cx="2397138" cy="2084194"/>
          </a:xfrm>
          <a:prstGeom prst="rect">
            <a:avLst/>
          </a:prstGeom>
        </p:spPr>
      </p:pic>
      <p:pic>
        <p:nvPicPr>
          <p:cNvPr id="4" name="object 4"/>
          <p:cNvPicPr/>
          <p:nvPr/>
        </p:nvPicPr>
        <p:blipFill>
          <a:blip r:embed="rId3" cstate="print"/>
          <a:stretch>
            <a:fillRect/>
          </a:stretch>
        </p:blipFill>
        <p:spPr>
          <a:xfrm>
            <a:off x="2087552" y="1499619"/>
            <a:ext cx="2272811" cy="2698894"/>
          </a:xfrm>
          <a:prstGeom prst="rect">
            <a:avLst/>
          </a:prstGeom>
        </p:spPr>
      </p:pic>
      <p:sp>
        <p:nvSpPr>
          <p:cNvPr id="5" name="object 5"/>
          <p:cNvSpPr/>
          <p:nvPr/>
        </p:nvSpPr>
        <p:spPr>
          <a:xfrm>
            <a:off x="13778752" y="8181302"/>
            <a:ext cx="2639060" cy="627380"/>
          </a:xfrm>
          <a:custGeom>
            <a:avLst/>
            <a:gdLst/>
            <a:ahLst/>
            <a:cxnLst/>
            <a:rect l="l" t="t" r="r" b="b"/>
            <a:pathLst>
              <a:path w="2639059" h="627379">
                <a:moveTo>
                  <a:pt x="2276996" y="28"/>
                </a:moveTo>
                <a:lnTo>
                  <a:pt x="2328624" y="0"/>
                </a:lnTo>
                <a:lnTo>
                  <a:pt x="2380259" y="363"/>
                </a:lnTo>
                <a:lnTo>
                  <a:pt x="2431900" y="1036"/>
                </a:lnTo>
                <a:lnTo>
                  <a:pt x="2483547" y="1939"/>
                </a:lnTo>
                <a:lnTo>
                  <a:pt x="2638536" y="5212"/>
                </a:lnTo>
                <a:lnTo>
                  <a:pt x="2614091" y="264283"/>
                </a:lnTo>
                <a:lnTo>
                  <a:pt x="2595078" y="471454"/>
                </a:lnTo>
                <a:lnTo>
                  <a:pt x="2581211" y="626933"/>
                </a:lnTo>
                <a:lnTo>
                  <a:pt x="0" y="626933"/>
                </a:lnTo>
                <a:lnTo>
                  <a:pt x="0" y="378348"/>
                </a:lnTo>
                <a:lnTo>
                  <a:pt x="49922" y="377924"/>
                </a:lnTo>
                <a:lnTo>
                  <a:pt x="99912" y="377854"/>
                </a:lnTo>
                <a:lnTo>
                  <a:pt x="149964" y="378090"/>
                </a:lnTo>
                <a:lnTo>
                  <a:pt x="200074" y="378588"/>
                </a:lnTo>
                <a:lnTo>
                  <a:pt x="250238" y="379301"/>
                </a:lnTo>
                <a:lnTo>
                  <a:pt x="300450" y="380183"/>
                </a:lnTo>
                <a:lnTo>
                  <a:pt x="350706" y="381189"/>
                </a:lnTo>
                <a:lnTo>
                  <a:pt x="552081" y="385529"/>
                </a:lnTo>
                <a:lnTo>
                  <a:pt x="602489" y="386463"/>
                </a:lnTo>
                <a:lnTo>
                  <a:pt x="652913" y="387245"/>
                </a:lnTo>
                <a:lnTo>
                  <a:pt x="703349" y="387829"/>
                </a:lnTo>
                <a:lnTo>
                  <a:pt x="753792" y="388168"/>
                </a:lnTo>
                <a:lnTo>
                  <a:pt x="804238" y="388218"/>
                </a:lnTo>
                <a:lnTo>
                  <a:pt x="854682" y="387932"/>
                </a:lnTo>
                <a:lnTo>
                  <a:pt x="905119" y="387264"/>
                </a:lnTo>
                <a:lnTo>
                  <a:pt x="955545" y="386168"/>
                </a:lnTo>
                <a:lnTo>
                  <a:pt x="1005955" y="384598"/>
                </a:lnTo>
                <a:lnTo>
                  <a:pt x="1056345" y="382509"/>
                </a:lnTo>
                <a:lnTo>
                  <a:pt x="1106710" y="379854"/>
                </a:lnTo>
                <a:lnTo>
                  <a:pt x="1157045" y="376587"/>
                </a:lnTo>
                <a:lnTo>
                  <a:pt x="1207346" y="372663"/>
                </a:lnTo>
                <a:lnTo>
                  <a:pt x="1257607" y="368036"/>
                </a:lnTo>
                <a:lnTo>
                  <a:pt x="1307826" y="362659"/>
                </a:lnTo>
                <a:lnTo>
                  <a:pt x="1357996" y="356486"/>
                </a:lnTo>
                <a:lnTo>
                  <a:pt x="1408114" y="349473"/>
                </a:lnTo>
                <a:lnTo>
                  <a:pt x="1458174" y="341572"/>
                </a:lnTo>
                <a:lnTo>
                  <a:pt x="1508172" y="332738"/>
                </a:lnTo>
                <a:lnTo>
                  <a:pt x="1558104" y="322925"/>
                </a:lnTo>
                <a:lnTo>
                  <a:pt x="1607964" y="312086"/>
                </a:lnTo>
                <a:lnTo>
                  <a:pt x="1657749" y="300177"/>
                </a:lnTo>
                <a:lnTo>
                  <a:pt x="1662402" y="275246"/>
                </a:lnTo>
                <a:lnTo>
                  <a:pt x="1660075" y="215794"/>
                </a:lnTo>
                <a:lnTo>
                  <a:pt x="1655422" y="144836"/>
                </a:lnTo>
                <a:lnTo>
                  <a:pt x="1653096" y="85384"/>
                </a:lnTo>
                <a:lnTo>
                  <a:pt x="1709342" y="49395"/>
                </a:lnTo>
                <a:lnTo>
                  <a:pt x="1760935" y="39704"/>
                </a:lnTo>
                <a:lnTo>
                  <a:pt x="1812530" y="31296"/>
                </a:lnTo>
                <a:lnTo>
                  <a:pt x="1864125" y="24092"/>
                </a:lnTo>
                <a:lnTo>
                  <a:pt x="1915723" y="18009"/>
                </a:lnTo>
                <a:lnTo>
                  <a:pt x="1967323" y="12967"/>
                </a:lnTo>
                <a:lnTo>
                  <a:pt x="2018926" y="8885"/>
                </a:lnTo>
                <a:lnTo>
                  <a:pt x="2070531" y="5681"/>
                </a:lnTo>
                <a:lnTo>
                  <a:pt x="2122141" y="3275"/>
                </a:lnTo>
                <a:lnTo>
                  <a:pt x="2173754" y="1585"/>
                </a:lnTo>
                <a:lnTo>
                  <a:pt x="2225372" y="529"/>
                </a:lnTo>
                <a:lnTo>
                  <a:pt x="2276996" y="28"/>
                </a:lnTo>
                <a:close/>
              </a:path>
            </a:pathLst>
          </a:custGeom>
          <a:solidFill>
            <a:srgbClr val="C3BEE9"/>
          </a:solidFill>
        </p:spPr>
        <p:txBody>
          <a:bodyPr wrap="square" lIns="0" tIns="0" rIns="0" bIns="0" rtlCol="0"/>
          <a:lstStyle/>
          <a:p>
            <a:endParaRPr/>
          </a:p>
        </p:txBody>
      </p:sp>
      <p:sp>
        <p:nvSpPr>
          <p:cNvPr id="6" name="object 6"/>
          <p:cNvSpPr txBox="1"/>
          <p:nvPr/>
        </p:nvSpPr>
        <p:spPr>
          <a:xfrm>
            <a:off x="2460895" y="4813300"/>
            <a:ext cx="570230" cy="787400"/>
          </a:xfrm>
          <a:prstGeom prst="rect">
            <a:avLst/>
          </a:prstGeom>
        </p:spPr>
        <p:txBody>
          <a:bodyPr vert="horz" wrap="square" lIns="0" tIns="12700" rIns="0" bIns="0" rtlCol="0">
            <a:spAutoFit/>
          </a:bodyPr>
          <a:lstStyle/>
          <a:p>
            <a:pPr marL="12700">
              <a:lnSpc>
                <a:spcPct val="100000"/>
              </a:lnSpc>
              <a:spcBef>
                <a:spcPts val="100"/>
              </a:spcBef>
            </a:pPr>
            <a:r>
              <a:rPr sz="5000" spc="-665" dirty="0">
                <a:solidFill>
                  <a:srgbClr val="242424"/>
                </a:solidFill>
                <a:latin typeface="Cambria"/>
                <a:cs typeface="Cambria"/>
              </a:rPr>
              <a:t>01</a:t>
            </a:r>
            <a:endParaRPr sz="5000" dirty="0">
              <a:latin typeface="Cambria"/>
              <a:cs typeface="Cambria"/>
            </a:endParaRPr>
          </a:p>
        </p:txBody>
      </p:sp>
      <p:sp>
        <p:nvSpPr>
          <p:cNvPr id="8" name="object 8"/>
          <p:cNvSpPr txBox="1"/>
          <p:nvPr/>
        </p:nvSpPr>
        <p:spPr>
          <a:xfrm>
            <a:off x="7471537" y="4844638"/>
            <a:ext cx="657860" cy="787400"/>
          </a:xfrm>
          <a:prstGeom prst="rect">
            <a:avLst/>
          </a:prstGeom>
        </p:spPr>
        <p:txBody>
          <a:bodyPr vert="horz" wrap="square" lIns="0" tIns="12700" rIns="0" bIns="0" rtlCol="0">
            <a:spAutoFit/>
          </a:bodyPr>
          <a:lstStyle/>
          <a:p>
            <a:pPr marL="12700">
              <a:lnSpc>
                <a:spcPct val="100000"/>
              </a:lnSpc>
              <a:spcBef>
                <a:spcPts val="100"/>
              </a:spcBef>
            </a:pPr>
            <a:r>
              <a:rPr sz="5000" spc="-320" dirty="0">
                <a:solidFill>
                  <a:srgbClr val="242424"/>
                </a:solidFill>
                <a:latin typeface="Cambria"/>
                <a:cs typeface="Cambria"/>
              </a:rPr>
              <a:t>02</a:t>
            </a:r>
            <a:endParaRPr sz="5000" dirty="0">
              <a:latin typeface="Cambria"/>
              <a:cs typeface="Cambria"/>
            </a:endParaRPr>
          </a:p>
        </p:txBody>
      </p:sp>
      <p:sp>
        <p:nvSpPr>
          <p:cNvPr id="10" name="object 10"/>
          <p:cNvSpPr txBox="1"/>
          <p:nvPr/>
        </p:nvSpPr>
        <p:spPr>
          <a:xfrm>
            <a:off x="12569809" y="4844638"/>
            <a:ext cx="653415" cy="787400"/>
          </a:xfrm>
          <a:prstGeom prst="rect">
            <a:avLst/>
          </a:prstGeom>
        </p:spPr>
        <p:txBody>
          <a:bodyPr vert="horz" wrap="square" lIns="0" tIns="12700" rIns="0" bIns="0" rtlCol="0">
            <a:spAutoFit/>
          </a:bodyPr>
          <a:lstStyle/>
          <a:p>
            <a:pPr marL="12700">
              <a:lnSpc>
                <a:spcPct val="100000"/>
              </a:lnSpc>
              <a:spcBef>
                <a:spcPts val="100"/>
              </a:spcBef>
            </a:pPr>
            <a:r>
              <a:rPr sz="5000" spc="-335" dirty="0">
                <a:solidFill>
                  <a:srgbClr val="242424"/>
                </a:solidFill>
                <a:latin typeface="Cambria"/>
                <a:cs typeface="Cambria"/>
              </a:rPr>
              <a:t>03</a:t>
            </a:r>
            <a:endParaRPr sz="5000" dirty="0">
              <a:latin typeface="Cambria"/>
              <a:cs typeface="Cambria"/>
            </a:endParaRPr>
          </a:p>
        </p:txBody>
      </p:sp>
      <p:sp>
        <p:nvSpPr>
          <p:cNvPr id="12" name="object 12"/>
          <p:cNvSpPr txBox="1">
            <a:spLocks noGrp="1"/>
          </p:cNvSpPr>
          <p:nvPr>
            <p:ph type="title"/>
          </p:nvPr>
        </p:nvSpPr>
        <p:spPr>
          <a:xfrm>
            <a:off x="1573143" y="1416413"/>
            <a:ext cx="15141712" cy="2383986"/>
          </a:xfrm>
          <a:prstGeom prst="rect">
            <a:avLst/>
          </a:prstGeom>
        </p:spPr>
        <p:txBody>
          <a:bodyPr vert="horz" wrap="square" lIns="0" tIns="293370" rIns="0" bIns="0" rtlCol="0">
            <a:spAutoFit/>
          </a:bodyPr>
          <a:lstStyle/>
          <a:p>
            <a:pPr algn="ctr">
              <a:lnSpc>
                <a:spcPct val="100000"/>
              </a:lnSpc>
              <a:spcBef>
                <a:spcPts val="2310"/>
              </a:spcBef>
            </a:pPr>
            <a:r>
              <a:rPr sz="9500" dirty="0">
                <a:solidFill>
                  <a:srgbClr val="242424"/>
                </a:solidFill>
                <a:latin typeface="Calibri" panose="020F0502020204030204" pitchFamily="34" charset="0"/>
                <a:cs typeface="Calibri" panose="020F0502020204030204" pitchFamily="34" charset="0"/>
              </a:rPr>
              <a:t>Pain</a:t>
            </a:r>
            <a:r>
              <a:rPr sz="9500" spc="225" dirty="0">
                <a:solidFill>
                  <a:srgbClr val="242424"/>
                </a:solidFill>
                <a:latin typeface="Calibri" panose="020F0502020204030204" pitchFamily="34" charset="0"/>
                <a:cs typeface="Calibri" panose="020F0502020204030204" pitchFamily="34" charset="0"/>
              </a:rPr>
              <a:t> </a:t>
            </a:r>
            <a:r>
              <a:rPr sz="9500" spc="-10" dirty="0">
                <a:solidFill>
                  <a:srgbClr val="242424"/>
                </a:solidFill>
                <a:latin typeface="Calibri" panose="020F0502020204030204" pitchFamily="34" charset="0"/>
                <a:cs typeface="Calibri" panose="020F0502020204030204" pitchFamily="34" charset="0"/>
              </a:rPr>
              <a:t>Points</a:t>
            </a:r>
            <a:endParaRPr sz="9500" dirty="0">
              <a:latin typeface="Calibri" panose="020F0502020204030204" pitchFamily="34" charset="0"/>
              <a:cs typeface="Calibri" panose="020F0502020204030204" pitchFamily="34" charset="0"/>
            </a:endParaRPr>
          </a:p>
          <a:p>
            <a:pPr algn="ctr">
              <a:lnSpc>
                <a:spcPct val="100000"/>
              </a:lnSpc>
              <a:spcBef>
                <a:spcPts val="795"/>
              </a:spcBef>
            </a:pPr>
            <a:r>
              <a:rPr lang="en-US" altLang="zh-CN" sz="3400" dirty="0">
                <a:solidFill>
                  <a:srgbClr val="242424"/>
                </a:solidFill>
                <a:latin typeface="Calibri" panose="020F0502020204030204" pitchFamily="34" charset="0"/>
                <a:cs typeface="Calibri" panose="020F0502020204030204" pitchFamily="34" charset="0"/>
              </a:rPr>
              <a:t>When</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sourcing</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from</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a</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foreign</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country</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such</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as</a:t>
            </a:r>
            <a:r>
              <a:rPr lang="zh-CN" altLang="en-US" sz="3400" dirty="0">
                <a:solidFill>
                  <a:srgbClr val="242424"/>
                </a:solidFill>
                <a:latin typeface="Calibri" panose="020F0502020204030204" pitchFamily="34" charset="0"/>
                <a:cs typeface="Calibri" panose="020F0502020204030204" pitchFamily="34" charset="0"/>
              </a:rPr>
              <a:t> </a:t>
            </a:r>
            <a:r>
              <a:rPr lang="en-US" altLang="zh-CN" sz="3400" dirty="0">
                <a:solidFill>
                  <a:srgbClr val="242424"/>
                </a:solidFill>
                <a:latin typeface="Calibri" panose="020F0502020204030204" pitchFamily="34" charset="0"/>
                <a:cs typeface="Calibri" panose="020F0502020204030204" pitchFamily="34" charset="0"/>
              </a:rPr>
              <a:t>China</a:t>
            </a:r>
            <a:endParaRPr sz="3400" dirty="0">
              <a:latin typeface="Calibri" panose="020F0502020204030204" pitchFamily="34" charset="0"/>
              <a:cs typeface="Calibri" panose="020F0502020204030204" pitchFamily="34" charset="0"/>
            </a:endParaRPr>
          </a:p>
        </p:txBody>
      </p:sp>
      <p:pic>
        <p:nvPicPr>
          <p:cNvPr id="13" name="object 13"/>
          <p:cNvPicPr/>
          <p:nvPr/>
        </p:nvPicPr>
        <p:blipFill>
          <a:blip r:embed="rId4" cstate="print"/>
          <a:stretch>
            <a:fillRect/>
          </a:stretch>
        </p:blipFill>
        <p:spPr>
          <a:xfrm>
            <a:off x="19913" y="0"/>
            <a:ext cx="2000249" cy="1647824"/>
          </a:xfrm>
          <a:prstGeom prst="rect">
            <a:avLst/>
          </a:prstGeom>
        </p:spPr>
      </p:pic>
      <p:sp>
        <p:nvSpPr>
          <p:cNvPr id="15" name="TextBox 14">
            <a:extLst>
              <a:ext uri="{FF2B5EF4-FFF2-40B4-BE49-F238E27FC236}">
                <a16:creationId xmlns:a16="http://schemas.microsoft.com/office/drawing/2014/main" id="{1BEC0A8E-0300-8606-919D-2DAB33D80E15}"/>
              </a:ext>
            </a:extLst>
          </p:cNvPr>
          <p:cNvSpPr txBox="1"/>
          <p:nvPr/>
        </p:nvSpPr>
        <p:spPr>
          <a:xfrm>
            <a:off x="3332732" y="4991221"/>
            <a:ext cx="3960000" cy="1908215"/>
          </a:xfrm>
          <a:prstGeom prst="rect">
            <a:avLst/>
          </a:prstGeom>
          <a:noFill/>
        </p:spPr>
        <p:txBody>
          <a:bodyPr wrap="square">
            <a:spAutoFit/>
          </a:bodyPr>
          <a:lstStyle/>
          <a:p>
            <a:pPr algn="l">
              <a:spcBef>
                <a:spcPts val="600"/>
              </a:spcBef>
              <a:spcAft>
                <a:spcPts val="600"/>
              </a:spcAft>
            </a:pPr>
            <a:r>
              <a:rPr lang="en-US" sz="2400" b="1" i="0" dirty="0">
                <a:solidFill>
                  <a:srgbClr val="1A1C1E"/>
                </a:solidFill>
                <a:effectLst/>
                <a:latin typeface="Calibri" panose="020F0502020204030204" pitchFamily="34" charset="0"/>
                <a:cs typeface="Calibri" panose="020F0502020204030204" pitchFamily="34" charset="0"/>
              </a:rPr>
              <a:t>The Discovery &amp; Vetting Problem</a:t>
            </a:r>
          </a:p>
          <a:p>
            <a:pPr algn="l">
              <a:spcBef>
                <a:spcPts val="600"/>
              </a:spcBef>
              <a:spcAft>
                <a:spcPts val="600"/>
              </a:spcAft>
            </a:pPr>
            <a:r>
              <a:rPr lang="en-US" sz="2000" i="0" dirty="0">
                <a:solidFill>
                  <a:srgbClr val="1A1C1E"/>
                </a:solidFill>
                <a:effectLst/>
                <a:latin typeface="Calibri" panose="020F0502020204030204" pitchFamily="34" charset="0"/>
                <a:cs typeface="Calibri" panose="020F0502020204030204" pitchFamily="34" charset="0"/>
              </a:rPr>
              <a:t>The </a:t>
            </a:r>
            <a:r>
              <a:rPr lang="en-US" altLang="zh-CN" sz="2000" dirty="0">
                <a:solidFill>
                  <a:srgbClr val="1A1C1E"/>
                </a:solidFill>
                <a:latin typeface="Calibri" panose="020F0502020204030204" pitchFamily="34" charset="0"/>
                <a:cs typeface="Calibri" panose="020F0502020204030204" pitchFamily="34" charset="0"/>
              </a:rPr>
              <a:t>c</a:t>
            </a:r>
            <a:r>
              <a:rPr lang="en-US" sz="2000" i="0" dirty="0">
                <a:solidFill>
                  <a:srgbClr val="1A1C1E"/>
                </a:solidFill>
                <a:effectLst/>
                <a:latin typeface="Calibri" panose="020F0502020204030204" pitchFamily="34" charset="0"/>
                <a:cs typeface="Calibri" panose="020F0502020204030204" pitchFamily="34" charset="0"/>
              </a:rPr>
              <a:t>hallenge of </a:t>
            </a:r>
            <a:r>
              <a:rPr lang="en-US" altLang="zh-CN" sz="2000" i="0" dirty="0">
                <a:solidFill>
                  <a:srgbClr val="1A1C1E"/>
                </a:solidFill>
                <a:effectLst/>
                <a:latin typeface="Calibri" panose="020F0502020204030204" pitchFamily="34" charset="0"/>
                <a:cs typeface="Calibri" panose="020F0502020204030204" pitchFamily="34" charset="0"/>
              </a:rPr>
              <a:t>b</a:t>
            </a:r>
            <a:r>
              <a:rPr lang="en-US" sz="2000" i="0" dirty="0">
                <a:solidFill>
                  <a:srgbClr val="1A1C1E"/>
                </a:solidFill>
                <a:effectLst/>
                <a:latin typeface="Calibri" panose="020F0502020204030204" pitchFamily="34" charset="0"/>
                <a:cs typeface="Calibri" panose="020F0502020204030204" pitchFamily="34" charset="0"/>
              </a:rPr>
              <a:t>alancing </a:t>
            </a:r>
            <a:r>
              <a:rPr lang="en-US" altLang="zh-CN" sz="2000" dirty="0">
                <a:solidFill>
                  <a:srgbClr val="1A1C1E"/>
                </a:solidFill>
                <a:latin typeface="Calibri" panose="020F0502020204030204" pitchFamily="34" charset="0"/>
                <a:cs typeface="Calibri" panose="020F0502020204030204" pitchFamily="34" charset="0"/>
              </a:rPr>
              <a:t>q</a:t>
            </a:r>
            <a:r>
              <a:rPr lang="en-US" sz="2000" i="0" dirty="0">
                <a:solidFill>
                  <a:srgbClr val="1A1C1E"/>
                </a:solidFill>
                <a:effectLst/>
                <a:latin typeface="Calibri" panose="020F0502020204030204" pitchFamily="34" charset="0"/>
                <a:cs typeface="Calibri" panose="020F0502020204030204" pitchFamily="34" charset="0"/>
              </a:rPr>
              <a:t>uality and price,</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when</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you</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do</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not</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know</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which</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supplier’s</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claims</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are</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valid</a:t>
            </a:r>
            <a:endParaRPr lang="en-US" sz="2000" i="0" dirty="0">
              <a:solidFill>
                <a:srgbClr val="1A1C1E"/>
              </a:solidFill>
              <a:effectLst/>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2C9C977-0EA1-5B19-A692-3C2A0C08BCAB}"/>
              </a:ext>
            </a:extLst>
          </p:cNvPr>
          <p:cNvSpPr txBox="1"/>
          <p:nvPr/>
        </p:nvSpPr>
        <p:spPr>
          <a:xfrm>
            <a:off x="8334464" y="4991221"/>
            <a:ext cx="3960000" cy="1538883"/>
          </a:xfrm>
          <a:prstGeom prst="rect">
            <a:avLst/>
          </a:prstGeom>
          <a:noFill/>
        </p:spPr>
        <p:txBody>
          <a:bodyPr wrap="square">
            <a:spAutoFit/>
          </a:bodyPr>
          <a:lstStyle/>
          <a:p>
            <a:pPr algn="l">
              <a:spcBef>
                <a:spcPts val="600"/>
              </a:spcBef>
              <a:spcAft>
                <a:spcPts val="600"/>
              </a:spcAft>
              <a:buNone/>
            </a:pPr>
            <a:r>
              <a:rPr lang="en-US" sz="2400" b="1" i="0" dirty="0">
                <a:solidFill>
                  <a:srgbClr val="1A1C1E"/>
                </a:solidFill>
                <a:effectLst/>
                <a:latin typeface="Calibri" panose="020F0502020204030204" pitchFamily="34" charset="0"/>
                <a:cs typeface="Calibri" panose="020F0502020204030204" pitchFamily="34" charset="0"/>
              </a:rPr>
              <a:t>The Management Problem</a:t>
            </a:r>
          </a:p>
          <a:p>
            <a:pPr algn="l">
              <a:spcBef>
                <a:spcPts val="600"/>
              </a:spcBef>
              <a:spcAft>
                <a:spcPts val="600"/>
              </a:spcAft>
              <a:buNone/>
            </a:pPr>
            <a:r>
              <a:rPr lang="en-US" sz="2000" i="0" dirty="0">
                <a:solidFill>
                  <a:srgbClr val="1A1C1E"/>
                </a:solidFill>
                <a:effectLst/>
                <a:latin typeface="Calibri" panose="020F0502020204030204" pitchFamily="34" charset="0"/>
                <a:cs typeface="Calibri" panose="020F0502020204030204" pitchFamily="34" charset="0"/>
              </a:rPr>
              <a:t>The </a:t>
            </a:r>
            <a:r>
              <a:rPr lang="en-US" altLang="zh-CN" sz="2000" dirty="0">
                <a:solidFill>
                  <a:srgbClr val="1A1C1E"/>
                </a:solidFill>
                <a:latin typeface="Calibri" panose="020F0502020204030204" pitchFamily="34" charset="0"/>
                <a:cs typeface="Calibri" panose="020F0502020204030204" pitchFamily="34" charset="0"/>
              </a:rPr>
              <a:t>c</a:t>
            </a:r>
            <a:r>
              <a:rPr lang="en-US" sz="2000" i="0" dirty="0">
                <a:solidFill>
                  <a:srgbClr val="1A1C1E"/>
                </a:solidFill>
                <a:effectLst/>
                <a:latin typeface="Calibri" panose="020F0502020204030204" pitchFamily="34" charset="0"/>
                <a:cs typeface="Calibri" panose="020F0502020204030204" pitchFamily="34" charset="0"/>
              </a:rPr>
              <a:t>omplexity of </a:t>
            </a:r>
            <a:r>
              <a:rPr lang="en-US" altLang="zh-CN" sz="2000" i="0" dirty="0">
                <a:solidFill>
                  <a:srgbClr val="1A1C1E"/>
                </a:solidFill>
                <a:effectLst/>
                <a:latin typeface="Calibri" panose="020F0502020204030204" pitchFamily="34" charset="0"/>
                <a:cs typeface="Calibri" panose="020F0502020204030204" pitchFamily="34" charset="0"/>
              </a:rPr>
              <a:t>s</a:t>
            </a:r>
            <a:r>
              <a:rPr lang="en-US" sz="2000" i="0" dirty="0">
                <a:solidFill>
                  <a:srgbClr val="1A1C1E"/>
                </a:solidFill>
                <a:effectLst/>
                <a:latin typeface="Calibri" panose="020F0502020204030204" pitchFamily="34" charset="0"/>
                <a:cs typeface="Calibri" panose="020F0502020204030204" pitchFamily="34" charset="0"/>
              </a:rPr>
              <a:t>upply </a:t>
            </a:r>
            <a:r>
              <a:rPr lang="en-US" altLang="zh-CN" sz="2000" dirty="0">
                <a:solidFill>
                  <a:srgbClr val="1A1C1E"/>
                </a:solidFill>
                <a:latin typeface="Calibri" panose="020F0502020204030204" pitchFamily="34" charset="0"/>
                <a:cs typeface="Calibri" panose="020F0502020204030204" pitchFamily="34" charset="0"/>
              </a:rPr>
              <a:t>c</a:t>
            </a:r>
            <a:r>
              <a:rPr lang="en-US" sz="2000" i="0" dirty="0">
                <a:solidFill>
                  <a:srgbClr val="1A1C1E"/>
                </a:solidFill>
                <a:effectLst/>
                <a:latin typeface="Calibri" panose="020F0502020204030204" pitchFamily="34" charset="0"/>
                <a:cs typeface="Calibri" panose="020F0502020204030204" pitchFamily="34" charset="0"/>
              </a:rPr>
              <a:t>hain </a:t>
            </a:r>
            <a:r>
              <a:rPr lang="en-US" altLang="zh-CN" sz="2000" dirty="0">
                <a:solidFill>
                  <a:srgbClr val="1A1C1E"/>
                </a:solidFill>
                <a:latin typeface="Calibri" panose="020F0502020204030204" pitchFamily="34" charset="0"/>
                <a:cs typeface="Calibri" panose="020F0502020204030204" pitchFamily="34" charset="0"/>
              </a:rPr>
              <a:t>m</a:t>
            </a:r>
            <a:r>
              <a:rPr lang="en-US" sz="2000" i="0" dirty="0">
                <a:solidFill>
                  <a:srgbClr val="1A1C1E"/>
                </a:solidFill>
                <a:effectLst/>
                <a:latin typeface="Calibri" panose="020F0502020204030204" pitchFamily="34" charset="0"/>
                <a:cs typeface="Calibri" panose="020F0502020204030204" pitchFamily="34" charset="0"/>
              </a:rPr>
              <a:t>anagement</a:t>
            </a:r>
            <a:r>
              <a:rPr lang="en-US" altLang="zh-CN" sz="2000" dirty="0">
                <a:solidFill>
                  <a:srgbClr val="1A1C1E"/>
                </a:solidFill>
                <a:latin typeface="Calibri" panose="020F0502020204030204" pitchFamily="34" charset="0"/>
                <a:cs typeface="Calibri" panose="020F0502020204030204" pitchFamily="34" charset="0"/>
              </a:rPr>
              <a:t>,</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especially</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when</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dealing</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with</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multiple</a:t>
            </a:r>
            <a:r>
              <a:rPr lang="zh-CN" altLang="en-US" sz="2000" dirty="0">
                <a:solidFill>
                  <a:srgbClr val="1A1C1E"/>
                </a:solidFill>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suppliers</a:t>
            </a:r>
            <a:r>
              <a:rPr lang="zh-CN" altLang="en-US" sz="2000" dirty="0">
                <a:solidFill>
                  <a:srgbClr val="1A1C1E"/>
                </a:solidFill>
                <a:latin typeface="Calibri" panose="020F0502020204030204" pitchFamily="34" charset="0"/>
                <a:cs typeface="Calibri" panose="020F0502020204030204" pitchFamily="34" charset="0"/>
              </a:rPr>
              <a:t> </a:t>
            </a:r>
            <a:endParaRPr lang="en-US" sz="2000" i="0" dirty="0">
              <a:solidFill>
                <a:srgbClr val="1A1C1E"/>
              </a:solidFill>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0BC85FA-8EA5-B8DA-FC95-5592A6CECF35}"/>
              </a:ext>
            </a:extLst>
          </p:cNvPr>
          <p:cNvSpPr txBox="1"/>
          <p:nvPr/>
        </p:nvSpPr>
        <p:spPr>
          <a:xfrm>
            <a:off x="13336196" y="4997301"/>
            <a:ext cx="3960000" cy="1538883"/>
          </a:xfrm>
          <a:prstGeom prst="rect">
            <a:avLst/>
          </a:prstGeom>
          <a:noFill/>
        </p:spPr>
        <p:txBody>
          <a:bodyPr wrap="square">
            <a:spAutoFit/>
          </a:bodyPr>
          <a:lstStyle/>
          <a:p>
            <a:pPr algn="l">
              <a:spcBef>
                <a:spcPts val="600"/>
              </a:spcBef>
              <a:spcAft>
                <a:spcPts val="600"/>
              </a:spcAft>
            </a:pPr>
            <a:r>
              <a:rPr lang="en-US" sz="2400" b="1" i="0" dirty="0">
                <a:solidFill>
                  <a:srgbClr val="1A1C1E"/>
                </a:solidFill>
                <a:effectLst/>
                <a:latin typeface="Calibri" panose="020F0502020204030204" pitchFamily="34" charset="0"/>
                <a:cs typeface="Calibri" panose="020F0502020204030204" pitchFamily="34" charset="0"/>
              </a:rPr>
              <a:t>The Assurance Problem</a:t>
            </a:r>
          </a:p>
          <a:p>
            <a:pPr algn="l">
              <a:spcBef>
                <a:spcPts val="600"/>
              </a:spcBef>
              <a:spcAft>
                <a:spcPts val="600"/>
              </a:spcAft>
            </a:pPr>
            <a:r>
              <a:rPr lang="en-US" altLang="zh-CN" sz="2000" i="0" dirty="0">
                <a:solidFill>
                  <a:srgbClr val="1A1C1E"/>
                </a:solidFill>
                <a:effectLst/>
                <a:latin typeface="Calibri" panose="020F0502020204030204" pitchFamily="34" charset="0"/>
                <a:cs typeface="Calibri" panose="020F0502020204030204" pitchFamily="34" charset="0"/>
              </a:rPr>
              <a:t>Lack</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of</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support</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and</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expertise</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that</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guarantees</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the</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quality,</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and</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solves</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technical issues</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as</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i="0" dirty="0">
                <a:solidFill>
                  <a:srgbClr val="1A1C1E"/>
                </a:solidFill>
                <a:effectLst/>
                <a:latin typeface="Calibri" panose="020F0502020204030204" pitchFamily="34" charset="0"/>
                <a:cs typeface="Calibri" panose="020F0502020204030204" pitchFamily="34" charset="0"/>
              </a:rPr>
              <a:t>they</a:t>
            </a:r>
            <a:r>
              <a:rPr lang="zh-CN" altLang="en-US" sz="2000" i="0" dirty="0">
                <a:solidFill>
                  <a:srgbClr val="1A1C1E"/>
                </a:solidFill>
                <a:effectLst/>
                <a:latin typeface="Calibri" panose="020F0502020204030204" pitchFamily="34" charset="0"/>
                <a:cs typeface="Calibri" panose="020F0502020204030204" pitchFamily="34" charset="0"/>
              </a:rPr>
              <a:t> </a:t>
            </a:r>
            <a:r>
              <a:rPr lang="en-US" altLang="zh-CN" sz="2000" dirty="0">
                <a:solidFill>
                  <a:srgbClr val="1A1C1E"/>
                </a:solidFill>
                <a:latin typeface="Calibri" panose="020F0502020204030204" pitchFamily="34" charset="0"/>
                <a:cs typeface="Calibri" panose="020F0502020204030204" pitchFamily="34" charset="0"/>
              </a:rPr>
              <a:t>arise</a:t>
            </a:r>
            <a:endParaRPr lang="en-US" sz="2000" i="0" dirty="0">
              <a:solidFill>
                <a:srgbClr val="1A1C1E"/>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9CEF-1F6B-5312-74DF-87B5D5F0E247}"/>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65215B8F-186A-49EC-7F7D-C57FB68A4295}"/>
              </a:ext>
            </a:extLst>
          </p:cNvPr>
          <p:cNvPicPr/>
          <p:nvPr/>
        </p:nvPicPr>
        <p:blipFill>
          <a:blip r:embed="rId2" cstate="print"/>
          <a:stretch>
            <a:fillRect/>
          </a:stretch>
        </p:blipFill>
        <p:spPr>
          <a:xfrm>
            <a:off x="1687948" y="4305300"/>
            <a:ext cx="2397138" cy="2084194"/>
          </a:xfrm>
          <a:prstGeom prst="rect">
            <a:avLst/>
          </a:prstGeom>
        </p:spPr>
      </p:pic>
      <p:sp>
        <p:nvSpPr>
          <p:cNvPr id="5" name="object 5">
            <a:extLst>
              <a:ext uri="{FF2B5EF4-FFF2-40B4-BE49-F238E27FC236}">
                <a16:creationId xmlns:a16="http://schemas.microsoft.com/office/drawing/2014/main" id="{3EA6F22B-E37C-7E40-A8C9-BC2DBF37E582}"/>
              </a:ext>
            </a:extLst>
          </p:cNvPr>
          <p:cNvSpPr/>
          <p:nvPr/>
        </p:nvSpPr>
        <p:spPr>
          <a:xfrm>
            <a:off x="13778752" y="8191500"/>
            <a:ext cx="2639060" cy="627380"/>
          </a:xfrm>
          <a:custGeom>
            <a:avLst/>
            <a:gdLst/>
            <a:ahLst/>
            <a:cxnLst/>
            <a:rect l="l" t="t" r="r" b="b"/>
            <a:pathLst>
              <a:path w="2639059" h="627379">
                <a:moveTo>
                  <a:pt x="2276996" y="28"/>
                </a:moveTo>
                <a:lnTo>
                  <a:pt x="2328624" y="0"/>
                </a:lnTo>
                <a:lnTo>
                  <a:pt x="2380259" y="363"/>
                </a:lnTo>
                <a:lnTo>
                  <a:pt x="2431900" y="1036"/>
                </a:lnTo>
                <a:lnTo>
                  <a:pt x="2483547" y="1939"/>
                </a:lnTo>
                <a:lnTo>
                  <a:pt x="2638536" y="5212"/>
                </a:lnTo>
                <a:lnTo>
                  <a:pt x="2614091" y="264283"/>
                </a:lnTo>
                <a:lnTo>
                  <a:pt x="2595078" y="471454"/>
                </a:lnTo>
                <a:lnTo>
                  <a:pt x="2581211" y="626933"/>
                </a:lnTo>
                <a:lnTo>
                  <a:pt x="0" y="626933"/>
                </a:lnTo>
                <a:lnTo>
                  <a:pt x="0" y="378348"/>
                </a:lnTo>
                <a:lnTo>
                  <a:pt x="49922" y="377924"/>
                </a:lnTo>
                <a:lnTo>
                  <a:pt x="99912" y="377854"/>
                </a:lnTo>
                <a:lnTo>
                  <a:pt x="149964" y="378090"/>
                </a:lnTo>
                <a:lnTo>
                  <a:pt x="200074" y="378588"/>
                </a:lnTo>
                <a:lnTo>
                  <a:pt x="250238" y="379301"/>
                </a:lnTo>
                <a:lnTo>
                  <a:pt x="300450" y="380183"/>
                </a:lnTo>
                <a:lnTo>
                  <a:pt x="350706" y="381189"/>
                </a:lnTo>
                <a:lnTo>
                  <a:pt x="552081" y="385529"/>
                </a:lnTo>
                <a:lnTo>
                  <a:pt x="602489" y="386463"/>
                </a:lnTo>
                <a:lnTo>
                  <a:pt x="652913" y="387245"/>
                </a:lnTo>
                <a:lnTo>
                  <a:pt x="703349" y="387829"/>
                </a:lnTo>
                <a:lnTo>
                  <a:pt x="753792" y="388168"/>
                </a:lnTo>
                <a:lnTo>
                  <a:pt x="804238" y="388218"/>
                </a:lnTo>
                <a:lnTo>
                  <a:pt x="854682" y="387932"/>
                </a:lnTo>
                <a:lnTo>
                  <a:pt x="905119" y="387264"/>
                </a:lnTo>
                <a:lnTo>
                  <a:pt x="955545" y="386168"/>
                </a:lnTo>
                <a:lnTo>
                  <a:pt x="1005955" y="384598"/>
                </a:lnTo>
                <a:lnTo>
                  <a:pt x="1056345" y="382509"/>
                </a:lnTo>
                <a:lnTo>
                  <a:pt x="1106710" y="379854"/>
                </a:lnTo>
                <a:lnTo>
                  <a:pt x="1157045" y="376587"/>
                </a:lnTo>
                <a:lnTo>
                  <a:pt x="1207346" y="372663"/>
                </a:lnTo>
                <a:lnTo>
                  <a:pt x="1257607" y="368036"/>
                </a:lnTo>
                <a:lnTo>
                  <a:pt x="1307826" y="362659"/>
                </a:lnTo>
                <a:lnTo>
                  <a:pt x="1357996" y="356486"/>
                </a:lnTo>
                <a:lnTo>
                  <a:pt x="1408114" y="349473"/>
                </a:lnTo>
                <a:lnTo>
                  <a:pt x="1458174" y="341572"/>
                </a:lnTo>
                <a:lnTo>
                  <a:pt x="1508172" y="332738"/>
                </a:lnTo>
                <a:lnTo>
                  <a:pt x="1558104" y="322925"/>
                </a:lnTo>
                <a:lnTo>
                  <a:pt x="1607964" y="312086"/>
                </a:lnTo>
                <a:lnTo>
                  <a:pt x="1657749" y="300177"/>
                </a:lnTo>
                <a:lnTo>
                  <a:pt x="1662402" y="275246"/>
                </a:lnTo>
                <a:lnTo>
                  <a:pt x="1660075" y="215794"/>
                </a:lnTo>
                <a:lnTo>
                  <a:pt x="1655422" y="144836"/>
                </a:lnTo>
                <a:lnTo>
                  <a:pt x="1653096" y="85384"/>
                </a:lnTo>
                <a:lnTo>
                  <a:pt x="1709342" y="49395"/>
                </a:lnTo>
                <a:lnTo>
                  <a:pt x="1760935" y="39704"/>
                </a:lnTo>
                <a:lnTo>
                  <a:pt x="1812530" y="31296"/>
                </a:lnTo>
                <a:lnTo>
                  <a:pt x="1864125" y="24092"/>
                </a:lnTo>
                <a:lnTo>
                  <a:pt x="1915723" y="18009"/>
                </a:lnTo>
                <a:lnTo>
                  <a:pt x="1967323" y="12967"/>
                </a:lnTo>
                <a:lnTo>
                  <a:pt x="2018926" y="8885"/>
                </a:lnTo>
                <a:lnTo>
                  <a:pt x="2070531" y="5681"/>
                </a:lnTo>
                <a:lnTo>
                  <a:pt x="2122141" y="3275"/>
                </a:lnTo>
                <a:lnTo>
                  <a:pt x="2173754" y="1585"/>
                </a:lnTo>
                <a:lnTo>
                  <a:pt x="2225372" y="529"/>
                </a:lnTo>
                <a:lnTo>
                  <a:pt x="2276996" y="28"/>
                </a:lnTo>
                <a:close/>
              </a:path>
            </a:pathLst>
          </a:custGeom>
          <a:solidFill>
            <a:srgbClr val="C3BEE9"/>
          </a:solidFill>
        </p:spPr>
        <p:txBody>
          <a:bodyPr wrap="square" lIns="0" tIns="0" rIns="0" bIns="0" rtlCol="0"/>
          <a:lstStyle/>
          <a:p>
            <a:endParaRPr/>
          </a:p>
        </p:txBody>
      </p:sp>
      <p:sp>
        <p:nvSpPr>
          <p:cNvPr id="6" name="object 6">
            <a:extLst>
              <a:ext uri="{FF2B5EF4-FFF2-40B4-BE49-F238E27FC236}">
                <a16:creationId xmlns:a16="http://schemas.microsoft.com/office/drawing/2014/main" id="{5E3B7293-55B4-ABD1-B4CB-56704013A125}"/>
              </a:ext>
            </a:extLst>
          </p:cNvPr>
          <p:cNvSpPr txBox="1"/>
          <p:nvPr/>
        </p:nvSpPr>
        <p:spPr>
          <a:xfrm>
            <a:off x="2460895" y="4605858"/>
            <a:ext cx="570230" cy="787400"/>
          </a:xfrm>
          <a:prstGeom prst="rect">
            <a:avLst/>
          </a:prstGeom>
        </p:spPr>
        <p:txBody>
          <a:bodyPr vert="horz" wrap="square" lIns="0" tIns="12700" rIns="0" bIns="0" rtlCol="0">
            <a:spAutoFit/>
          </a:bodyPr>
          <a:lstStyle/>
          <a:p>
            <a:pPr marL="12700">
              <a:lnSpc>
                <a:spcPct val="100000"/>
              </a:lnSpc>
              <a:spcBef>
                <a:spcPts val="100"/>
              </a:spcBef>
            </a:pPr>
            <a:r>
              <a:rPr sz="5000" spc="-665" dirty="0">
                <a:solidFill>
                  <a:srgbClr val="242424"/>
                </a:solidFill>
                <a:latin typeface="Cambria"/>
                <a:cs typeface="Cambria"/>
              </a:rPr>
              <a:t>01</a:t>
            </a:r>
            <a:endParaRPr sz="5000" dirty="0">
              <a:latin typeface="Cambria"/>
              <a:cs typeface="Cambria"/>
            </a:endParaRPr>
          </a:p>
        </p:txBody>
      </p:sp>
      <p:sp>
        <p:nvSpPr>
          <p:cNvPr id="8" name="object 8">
            <a:extLst>
              <a:ext uri="{FF2B5EF4-FFF2-40B4-BE49-F238E27FC236}">
                <a16:creationId xmlns:a16="http://schemas.microsoft.com/office/drawing/2014/main" id="{CA160458-49E3-2B2B-E2AD-355AEB7793EB}"/>
              </a:ext>
            </a:extLst>
          </p:cNvPr>
          <p:cNvSpPr txBox="1"/>
          <p:nvPr/>
        </p:nvSpPr>
        <p:spPr>
          <a:xfrm>
            <a:off x="7471537" y="4539838"/>
            <a:ext cx="657860" cy="787400"/>
          </a:xfrm>
          <a:prstGeom prst="rect">
            <a:avLst/>
          </a:prstGeom>
        </p:spPr>
        <p:txBody>
          <a:bodyPr vert="horz" wrap="square" lIns="0" tIns="12700" rIns="0" bIns="0" rtlCol="0">
            <a:spAutoFit/>
          </a:bodyPr>
          <a:lstStyle/>
          <a:p>
            <a:pPr marL="12700">
              <a:lnSpc>
                <a:spcPct val="100000"/>
              </a:lnSpc>
              <a:spcBef>
                <a:spcPts val="100"/>
              </a:spcBef>
            </a:pPr>
            <a:r>
              <a:rPr sz="5000" spc="-320" dirty="0">
                <a:solidFill>
                  <a:srgbClr val="242424"/>
                </a:solidFill>
                <a:latin typeface="Cambria"/>
                <a:cs typeface="Cambria"/>
              </a:rPr>
              <a:t>02</a:t>
            </a:r>
            <a:endParaRPr sz="5000" dirty="0">
              <a:latin typeface="Cambria"/>
              <a:cs typeface="Cambria"/>
            </a:endParaRPr>
          </a:p>
        </p:txBody>
      </p:sp>
      <p:sp>
        <p:nvSpPr>
          <p:cNvPr id="10" name="object 10">
            <a:extLst>
              <a:ext uri="{FF2B5EF4-FFF2-40B4-BE49-F238E27FC236}">
                <a16:creationId xmlns:a16="http://schemas.microsoft.com/office/drawing/2014/main" id="{A81B1233-2C9B-CE89-A05B-D31ECD3B8B76}"/>
              </a:ext>
            </a:extLst>
          </p:cNvPr>
          <p:cNvSpPr txBox="1"/>
          <p:nvPr/>
        </p:nvSpPr>
        <p:spPr>
          <a:xfrm>
            <a:off x="12569809" y="4539838"/>
            <a:ext cx="653415" cy="787400"/>
          </a:xfrm>
          <a:prstGeom prst="rect">
            <a:avLst/>
          </a:prstGeom>
        </p:spPr>
        <p:txBody>
          <a:bodyPr vert="horz" wrap="square" lIns="0" tIns="12700" rIns="0" bIns="0" rtlCol="0">
            <a:spAutoFit/>
          </a:bodyPr>
          <a:lstStyle/>
          <a:p>
            <a:pPr marL="12700">
              <a:lnSpc>
                <a:spcPct val="100000"/>
              </a:lnSpc>
              <a:spcBef>
                <a:spcPts val="100"/>
              </a:spcBef>
            </a:pPr>
            <a:r>
              <a:rPr sz="5000" spc="-335" dirty="0">
                <a:solidFill>
                  <a:srgbClr val="242424"/>
                </a:solidFill>
                <a:latin typeface="Cambria"/>
                <a:cs typeface="Cambria"/>
              </a:rPr>
              <a:t>03</a:t>
            </a:r>
            <a:endParaRPr sz="5000" dirty="0">
              <a:latin typeface="Cambria"/>
              <a:cs typeface="Cambria"/>
            </a:endParaRPr>
          </a:p>
        </p:txBody>
      </p:sp>
      <p:pic>
        <p:nvPicPr>
          <p:cNvPr id="13" name="object 13">
            <a:extLst>
              <a:ext uri="{FF2B5EF4-FFF2-40B4-BE49-F238E27FC236}">
                <a16:creationId xmlns:a16="http://schemas.microsoft.com/office/drawing/2014/main" id="{8B64DC86-5575-717C-4C0F-F9325AFB64A2}"/>
              </a:ext>
            </a:extLst>
          </p:cNvPr>
          <p:cNvPicPr/>
          <p:nvPr/>
        </p:nvPicPr>
        <p:blipFill>
          <a:blip r:embed="rId3" cstate="print"/>
          <a:stretch>
            <a:fillRect/>
          </a:stretch>
        </p:blipFill>
        <p:spPr>
          <a:xfrm>
            <a:off x="19913" y="0"/>
            <a:ext cx="2000249" cy="1647824"/>
          </a:xfrm>
          <a:prstGeom prst="rect">
            <a:avLst/>
          </a:prstGeom>
        </p:spPr>
      </p:pic>
      <p:sp>
        <p:nvSpPr>
          <p:cNvPr id="7" name="TextBox 6">
            <a:extLst>
              <a:ext uri="{FF2B5EF4-FFF2-40B4-BE49-F238E27FC236}">
                <a16:creationId xmlns:a16="http://schemas.microsoft.com/office/drawing/2014/main" id="{FAC5FF0B-C7FC-3B29-C96B-63FB88E8B32B}"/>
              </a:ext>
            </a:extLst>
          </p:cNvPr>
          <p:cNvSpPr txBox="1"/>
          <p:nvPr/>
        </p:nvSpPr>
        <p:spPr>
          <a:xfrm>
            <a:off x="3355200" y="4632217"/>
            <a:ext cx="3960000" cy="3508653"/>
          </a:xfrm>
          <a:prstGeom prst="rect">
            <a:avLst/>
          </a:prstGeom>
          <a:noFill/>
        </p:spPr>
        <p:txBody>
          <a:bodyPr wrap="square">
            <a:spAutoFit/>
          </a:bodyPr>
          <a:lstStyle/>
          <a:p>
            <a:pPr>
              <a:spcBef>
                <a:spcPts val="600"/>
              </a:spcBef>
              <a:spcAft>
                <a:spcPts val="600"/>
              </a:spcAft>
            </a:pPr>
            <a:r>
              <a:rPr lang="en-US" sz="2400" b="1" dirty="0">
                <a:latin typeface="Calibri" panose="020F0502020204030204" pitchFamily="34" charset="0"/>
                <a:cs typeface="Calibri" panose="020F0502020204030204" pitchFamily="34" charset="0"/>
              </a:rPr>
              <a:t>We provide vetted quality and</a:t>
            </a:r>
            <a:r>
              <a:rPr lang="zh-CN" altLang="en-US"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competitive value from day one</a:t>
            </a:r>
          </a:p>
          <a:p>
            <a:pPr marL="342900" indent="-342900">
              <a:spcBef>
                <a:spcPts val="600"/>
              </a:spcBef>
              <a:spcAft>
                <a:spcPts val="600"/>
              </a:spcAft>
              <a:buAutoNum type="arabicPeriod"/>
            </a:pPr>
            <a:r>
              <a:rPr lang="en-US" sz="2000" dirty="0">
                <a:latin typeface="Calibri" panose="020F0502020204030204" pitchFamily="34" charset="0"/>
                <a:cs typeface="Calibri" panose="020F0502020204030204" pitchFamily="34" charset="0"/>
              </a:rPr>
              <a:t>Curated &amp; Vetted Supplier Portfolio</a:t>
            </a:r>
          </a:p>
          <a:p>
            <a:pPr marL="342900" indent="-342900">
              <a:spcBef>
                <a:spcPts val="600"/>
              </a:spcBef>
              <a:spcAft>
                <a:spcPts val="600"/>
              </a:spcAft>
              <a:buAutoNum type="arabicPeriod"/>
            </a:pPr>
            <a:r>
              <a:rPr lang="en-US" sz="2000" dirty="0">
                <a:latin typeface="Calibri" panose="020F0502020204030204" pitchFamily="34" charset="0"/>
                <a:cs typeface="Calibri" panose="020F0502020204030204" pitchFamily="34" charset="0"/>
              </a:rPr>
              <a:t>Competitive Pricing Through Volume Leverage</a:t>
            </a:r>
          </a:p>
          <a:p>
            <a:pPr marL="342900" indent="-342900">
              <a:spcBef>
                <a:spcPts val="600"/>
              </a:spcBef>
              <a:spcAft>
                <a:spcPts val="600"/>
              </a:spcAft>
              <a:buAutoNum type="arabicPeriod"/>
            </a:pPr>
            <a:r>
              <a:rPr lang="en-US" sz="2000" dirty="0">
                <a:latin typeface="Calibri" panose="020F0502020204030204" pitchFamily="34" charset="0"/>
                <a:cs typeface="Calibri" panose="020F0502020204030204" pitchFamily="34" charset="0"/>
              </a:rPr>
              <a:t>Rigorous, In-House Quality Assurance (QA)</a:t>
            </a:r>
          </a:p>
        </p:txBody>
      </p:sp>
      <p:sp>
        <p:nvSpPr>
          <p:cNvPr id="9" name="TextBox 8">
            <a:extLst>
              <a:ext uri="{FF2B5EF4-FFF2-40B4-BE49-F238E27FC236}">
                <a16:creationId xmlns:a16="http://schemas.microsoft.com/office/drawing/2014/main" id="{737B15DB-2499-313F-E976-651DDB62886F}"/>
              </a:ext>
            </a:extLst>
          </p:cNvPr>
          <p:cNvSpPr txBox="1"/>
          <p:nvPr/>
        </p:nvSpPr>
        <p:spPr>
          <a:xfrm>
            <a:off x="8303355" y="4632217"/>
            <a:ext cx="3960000" cy="2831544"/>
          </a:xfrm>
          <a:prstGeom prst="rect">
            <a:avLst/>
          </a:prstGeom>
          <a:noFill/>
        </p:spPr>
        <p:txBody>
          <a:bodyPr wrap="square">
            <a:spAutoFit/>
          </a:bodyPr>
          <a:lstStyle/>
          <a:p>
            <a:pPr algn="l">
              <a:spcBef>
                <a:spcPts val="600"/>
              </a:spcBef>
              <a:spcAft>
                <a:spcPts val="600"/>
              </a:spcAft>
              <a:buNone/>
            </a:pPr>
            <a:r>
              <a:rPr lang="en-US" sz="2400" b="1" i="0" dirty="0">
                <a:solidFill>
                  <a:srgbClr val="1A1C1E"/>
                </a:solidFill>
                <a:effectLst/>
                <a:latin typeface="Calibri" panose="020F0502020204030204" pitchFamily="34" charset="0"/>
                <a:cs typeface="Calibri" panose="020F0502020204030204" pitchFamily="34" charset="0"/>
              </a:rPr>
              <a:t>We act as your single, integrated supply chain hub</a:t>
            </a:r>
          </a:p>
          <a:p>
            <a:pPr marL="342900" indent="-342900" algn="l">
              <a:spcBef>
                <a:spcPts val="600"/>
              </a:spcBef>
              <a:spcAft>
                <a:spcPts val="600"/>
              </a:spcAft>
              <a:buAutoNum type="arabicPeriod"/>
            </a:pPr>
            <a:r>
              <a:rPr lang="en-US" sz="2000" i="0" dirty="0">
                <a:solidFill>
                  <a:srgbClr val="1A1C1E"/>
                </a:solidFill>
                <a:effectLst/>
                <a:latin typeface="Calibri" panose="020F0502020204030204" pitchFamily="34" charset="0"/>
                <a:cs typeface="Calibri" panose="020F0502020204030204" pitchFamily="34" charset="0"/>
              </a:rPr>
              <a:t>A Single Point of Contact</a:t>
            </a:r>
            <a:endParaRPr lang="en-US" sz="2000" dirty="0">
              <a:solidFill>
                <a:srgbClr val="1A1C1E"/>
              </a:solidFill>
              <a:latin typeface="Calibri" panose="020F0502020204030204" pitchFamily="34" charset="0"/>
              <a:cs typeface="Calibri" panose="020F0502020204030204" pitchFamily="34" charset="0"/>
            </a:endParaRPr>
          </a:p>
          <a:p>
            <a:pPr marL="342900" indent="-342900" algn="l">
              <a:spcBef>
                <a:spcPts val="600"/>
              </a:spcBef>
              <a:spcAft>
                <a:spcPts val="600"/>
              </a:spcAft>
              <a:buAutoNum type="arabicPeriod"/>
            </a:pPr>
            <a:r>
              <a:rPr lang="en-US" sz="2000" i="0" dirty="0">
                <a:solidFill>
                  <a:srgbClr val="1A1C1E"/>
                </a:solidFill>
                <a:effectLst/>
                <a:latin typeface="Calibri" panose="020F0502020204030204" pitchFamily="34" charset="0"/>
                <a:cs typeface="Calibri" panose="020F0502020204030204" pitchFamily="34" charset="0"/>
              </a:rPr>
              <a:t>"Best-of-Breed" Product Integration</a:t>
            </a:r>
            <a:endParaRPr lang="en-US" sz="2000" dirty="0">
              <a:solidFill>
                <a:srgbClr val="1A1C1E"/>
              </a:solidFill>
              <a:latin typeface="Calibri" panose="020F0502020204030204" pitchFamily="34" charset="0"/>
              <a:cs typeface="Calibri" panose="020F0502020204030204" pitchFamily="34" charset="0"/>
            </a:endParaRPr>
          </a:p>
          <a:p>
            <a:pPr marL="342900" indent="-342900" algn="l">
              <a:spcBef>
                <a:spcPts val="600"/>
              </a:spcBef>
              <a:spcAft>
                <a:spcPts val="600"/>
              </a:spcAft>
              <a:buAutoNum type="arabicPeriod"/>
            </a:pPr>
            <a:r>
              <a:rPr lang="en-US" sz="2000" i="0" dirty="0">
                <a:solidFill>
                  <a:srgbClr val="1A1C1E"/>
                </a:solidFill>
                <a:effectLst/>
                <a:latin typeface="Calibri" panose="020F0502020204030204" pitchFamily="34" charset="0"/>
                <a:cs typeface="Calibri" panose="020F0502020204030204" pitchFamily="34" charset="0"/>
              </a:rPr>
              <a:t>Seamless Logistics &amp; Consolidation</a:t>
            </a:r>
          </a:p>
        </p:txBody>
      </p:sp>
      <p:sp>
        <p:nvSpPr>
          <p:cNvPr id="11" name="TextBox 10">
            <a:extLst>
              <a:ext uri="{FF2B5EF4-FFF2-40B4-BE49-F238E27FC236}">
                <a16:creationId xmlns:a16="http://schemas.microsoft.com/office/drawing/2014/main" id="{483C7DD8-DE62-CD90-2AA1-AF89016DCA66}"/>
              </a:ext>
            </a:extLst>
          </p:cNvPr>
          <p:cNvSpPr txBox="1"/>
          <p:nvPr/>
        </p:nvSpPr>
        <p:spPr>
          <a:xfrm>
            <a:off x="13523816" y="4632217"/>
            <a:ext cx="3960000" cy="3508653"/>
          </a:xfrm>
          <a:prstGeom prst="rect">
            <a:avLst/>
          </a:prstGeom>
          <a:noFill/>
        </p:spPr>
        <p:txBody>
          <a:bodyPr wrap="square">
            <a:spAutoFit/>
          </a:bodyPr>
          <a:lstStyle/>
          <a:p>
            <a:pPr algn="l">
              <a:spcBef>
                <a:spcPts val="600"/>
              </a:spcBef>
              <a:spcAft>
                <a:spcPts val="600"/>
              </a:spcAft>
              <a:buNone/>
            </a:pPr>
            <a:r>
              <a:rPr lang="en-US" sz="2400" b="1" i="0" dirty="0">
                <a:solidFill>
                  <a:srgbClr val="1A1C1E"/>
                </a:solidFill>
                <a:effectLst/>
                <a:latin typeface="Calibri" panose="020F0502020204030204" pitchFamily="34" charset="0"/>
                <a:cs typeface="Calibri" panose="020F0502020204030204" pitchFamily="34" charset="0"/>
              </a:rPr>
              <a:t>We provide comprehensive support and take full accountability</a:t>
            </a:r>
            <a:endParaRPr lang="en-US" sz="2400" dirty="0">
              <a:solidFill>
                <a:srgbClr val="1A1C1E"/>
              </a:solidFill>
              <a:latin typeface="Calibri" panose="020F0502020204030204" pitchFamily="34" charset="0"/>
              <a:cs typeface="Calibri" panose="020F0502020204030204" pitchFamily="34" charset="0"/>
            </a:endParaRPr>
          </a:p>
          <a:p>
            <a:pPr marL="342900" indent="-342900" algn="l">
              <a:spcBef>
                <a:spcPts val="600"/>
              </a:spcBef>
              <a:spcAft>
                <a:spcPts val="600"/>
              </a:spcAft>
              <a:buAutoNum type="arabicPeriod"/>
            </a:pPr>
            <a:r>
              <a:rPr lang="en-US" sz="2000" i="0" dirty="0">
                <a:solidFill>
                  <a:srgbClr val="1A1C1E"/>
                </a:solidFill>
                <a:effectLst/>
                <a:latin typeface="Calibri" panose="020F0502020204030204" pitchFamily="34" charset="0"/>
                <a:cs typeface="Calibri" panose="020F0502020204030204" pitchFamily="34" charset="0"/>
              </a:rPr>
              <a:t>Expert Pre-Sales Technical Consultation</a:t>
            </a:r>
            <a:endParaRPr lang="en-US" sz="2000" dirty="0">
              <a:solidFill>
                <a:srgbClr val="1A1C1E"/>
              </a:solidFill>
              <a:latin typeface="Calibri" panose="020F0502020204030204" pitchFamily="34" charset="0"/>
              <a:cs typeface="Calibri" panose="020F0502020204030204" pitchFamily="34" charset="0"/>
            </a:endParaRPr>
          </a:p>
          <a:p>
            <a:pPr marL="342900" indent="-342900" algn="l">
              <a:spcBef>
                <a:spcPts val="600"/>
              </a:spcBef>
              <a:spcAft>
                <a:spcPts val="600"/>
              </a:spcAft>
              <a:buAutoNum type="arabicPeriod"/>
            </a:pPr>
            <a:r>
              <a:rPr lang="en-US" sz="2000" i="0" dirty="0">
                <a:solidFill>
                  <a:srgbClr val="1A1C1E"/>
                </a:solidFill>
                <a:effectLst/>
                <a:latin typeface="Calibri" panose="020F0502020204030204" pitchFamily="34" charset="0"/>
                <a:cs typeface="Calibri" panose="020F0502020204030204" pitchFamily="34" charset="0"/>
              </a:rPr>
              <a:t>Unified After-Sales Support &amp; Accountability</a:t>
            </a:r>
            <a:endParaRPr lang="en-US" sz="2000" dirty="0">
              <a:solidFill>
                <a:srgbClr val="1A1C1E"/>
              </a:solidFill>
              <a:latin typeface="Calibri" panose="020F0502020204030204" pitchFamily="34" charset="0"/>
              <a:cs typeface="Calibri" panose="020F0502020204030204" pitchFamily="34" charset="0"/>
            </a:endParaRPr>
          </a:p>
          <a:p>
            <a:pPr marL="342900" indent="-342900" algn="l">
              <a:spcBef>
                <a:spcPts val="600"/>
              </a:spcBef>
              <a:spcAft>
                <a:spcPts val="600"/>
              </a:spcAft>
              <a:buAutoNum type="arabicPeriod"/>
            </a:pPr>
            <a:r>
              <a:rPr lang="en-US" sz="2000" i="0" dirty="0">
                <a:solidFill>
                  <a:srgbClr val="1A1C1E"/>
                </a:solidFill>
                <a:effectLst/>
                <a:latin typeface="Calibri" panose="020F0502020204030204" pitchFamily="34" charset="0"/>
                <a:cs typeface="Calibri" panose="020F0502020204030204" pitchFamily="34" charset="0"/>
              </a:rPr>
              <a:t>A Long-Term Partnership, Not a One-Time Transaction</a:t>
            </a:r>
          </a:p>
        </p:txBody>
      </p:sp>
      <p:pic>
        <p:nvPicPr>
          <p:cNvPr id="18" name="object 2">
            <a:extLst>
              <a:ext uri="{FF2B5EF4-FFF2-40B4-BE49-F238E27FC236}">
                <a16:creationId xmlns:a16="http://schemas.microsoft.com/office/drawing/2014/main" id="{62B62282-692B-3546-2EF8-4EC1DAD08F29}"/>
              </a:ext>
            </a:extLst>
          </p:cNvPr>
          <p:cNvPicPr/>
          <p:nvPr/>
        </p:nvPicPr>
        <p:blipFill>
          <a:blip r:embed="rId4" cstate="print"/>
          <a:stretch>
            <a:fillRect/>
          </a:stretch>
        </p:blipFill>
        <p:spPr>
          <a:xfrm>
            <a:off x="2613333" y="1455419"/>
            <a:ext cx="2247899" cy="2343137"/>
          </a:xfrm>
          <a:prstGeom prst="rect">
            <a:avLst/>
          </a:prstGeom>
        </p:spPr>
      </p:pic>
      <p:sp>
        <p:nvSpPr>
          <p:cNvPr id="20" name="object 3">
            <a:extLst>
              <a:ext uri="{FF2B5EF4-FFF2-40B4-BE49-F238E27FC236}">
                <a16:creationId xmlns:a16="http://schemas.microsoft.com/office/drawing/2014/main" id="{A663BD0F-923F-CF4E-4157-C10534FB2C3C}"/>
              </a:ext>
            </a:extLst>
          </p:cNvPr>
          <p:cNvSpPr txBox="1">
            <a:spLocks noGrp="1"/>
          </p:cNvSpPr>
          <p:nvPr>
            <p:ph type="title"/>
          </p:nvPr>
        </p:nvSpPr>
        <p:spPr>
          <a:xfrm>
            <a:off x="1573143" y="1416413"/>
            <a:ext cx="15141712" cy="2383986"/>
          </a:xfrm>
          <a:prstGeom prst="rect">
            <a:avLst/>
          </a:prstGeom>
        </p:spPr>
        <p:txBody>
          <a:bodyPr vert="horz" wrap="square" lIns="0" tIns="293370" rIns="0" bIns="0" rtlCol="0">
            <a:spAutoFit/>
          </a:bodyPr>
          <a:lstStyle/>
          <a:p>
            <a:pPr algn="ctr">
              <a:lnSpc>
                <a:spcPct val="100000"/>
              </a:lnSpc>
              <a:spcBef>
                <a:spcPts val="2310"/>
              </a:spcBef>
            </a:pPr>
            <a:r>
              <a:rPr sz="9500" dirty="0">
                <a:solidFill>
                  <a:srgbClr val="242424"/>
                </a:solidFill>
              </a:rPr>
              <a:t>Our</a:t>
            </a:r>
            <a:r>
              <a:rPr sz="9500" spc="165" dirty="0">
                <a:solidFill>
                  <a:srgbClr val="242424"/>
                </a:solidFill>
              </a:rPr>
              <a:t> </a:t>
            </a:r>
            <a:r>
              <a:rPr sz="9500" spc="50" dirty="0">
                <a:solidFill>
                  <a:srgbClr val="242424"/>
                </a:solidFill>
              </a:rPr>
              <a:t>solution</a:t>
            </a:r>
            <a:endParaRPr sz="9500" dirty="0"/>
          </a:p>
          <a:p>
            <a:pPr algn="ctr">
              <a:lnSpc>
                <a:spcPct val="100000"/>
              </a:lnSpc>
              <a:spcBef>
                <a:spcPts val="795"/>
              </a:spcBef>
            </a:pPr>
            <a:r>
              <a:rPr lang="en-CN" sz="3400" dirty="0">
                <a:solidFill>
                  <a:srgbClr val="242424"/>
                </a:solidFill>
                <a:latin typeface="Arial"/>
                <a:cs typeface="Arial"/>
              </a:rPr>
              <a:t>How</a:t>
            </a:r>
            <a:r>
              <a:rPr lang="zh-CN" altLang="en-US" sz="3400" dirty="0">
                <a:solidFill>
                  <a:srgbClr val="242424"/>
                </a:solidFill>
                <a:latin typeface="Arial"/>
                <a:cs typeface="Arial"/>
              </a:rPr>
              <a:t> </a:t>
            </a:r>
            <a:r>
              <a:rPr lang="en-US" altLang="zh-CN" sz="3400" dirty="0">
                <a:solidFill>
                  <a:srgbClr val="242424"/>
                </a:solidFill>
                <a:latin typeface="Arial"/>
                <a:cs typeface="Arial"/>
              </a:rPr>
              <a:t>do we</a:t>
            </a:r>
            <a:r>
              <a:rPr lang="zh-CN" altLang="en-US" sz="3400" dirty="0">
                <a:solidFill>
                  <a:srgbClr val="242424"/>
                </a:solidFill>
                <a:latin typeface="Arial"/>
                <a:cs typeface="Arial"/>
              </a:rPr>
              <a:t> </a:t>
            </a:r>
            <a:r>
              <a:rPr lang="en-US" altLang="zh-CN" sz="3400" dirty="0">
                <a:solidFill>
                  <a:srgbClr val="242424"/>
                </a:solidFill>
                <a:latin typeface="Arial"/>
                <a:cs typeface="Arial"/>
              </a:rPr>
              <a:t>help</a:t>
            </a:r>
            <a:r>
              <a:rPr lang="zh-CN" altLang="en-US" sz="3400" dirty="0">
                <a:solidFill>
                  <a:srgbClr val="242424"/>
                </a:solidFill>
                <a:latin typeface="Arial"/>
                <a:cs typeface="Arial"/>
              </a:rPr>
              <a:t> </a:t>
            </a:r>
            <a:r>
              <a:rPr lang="en-US" altLang="zh-CN" sz="3400" dirty="0">
                <a:solidFill>
                  <a:srgbClr val="242424"/>
                </a:solidFill>
                <a:latin typeface="Arial"/>
                <a:cs typeface="Arial"/>
              </a:rPr>
              <a:t>you</a:t>
            </a:r>
            <a:r>
              <a:rPr lang="zh-CN" altLang="en-US" sz="3400" dirty="0">
                <a:solidFill>
                  <a:srgbClr val="242424"/>
                </a:solidFill>
                <a:latin typeface="Arial"/>
                <a:cs typeface="Arial"/>
              </a:rPr>
              <a:t> </a:t>
            </a:r>
            <a:r>
              <a:rPr lang="en-US" altLang="zh-CN" sz="3400" dirty="0">
                <a:solidFill>
                  <a:srgbClr val="242424"/>
                </a:solidFill>
                <a:latin typeface="Arial"/>
                <a:cs typeface="Arial"/>
              </a:rPr>
              <a:t>solve</a:t>
            </a:r>
            <a:r>
              <a:rPr lang="zh-CN" altLang="en-US" sz="3400" dirty="0">
                <a:solidFill>
                  <a:srgbClr val="242424"/>
                </a:solidFill>
                <a:latin typeface="Arial"/>
                <a:cs typeface="Arial"/>
              </a:rPr>
              <a:t> </a:t>
            </a:r>
            <a:r>
              <a:rPr lang="en-US" altLang="zh-CN" sz="3400" dirty="0">
                <a:solidFill>
                  <a:srgbClr val="242424"/>
                </a:solidFill>
                <a:latin typeface="Arial"/>
                <a:cs typeface="Arial"/>
              </a:rPr>
              <a:t>those</a:t>
            </a:r>
            <a:r>
              <a:rPr lang="zh-CN" altLang="en-US" sz="3400" dirty="0">
                <a:solidFill>
                  <a:srgbClr val="242424"/>
                </a:solidFill>
                <a:latin typeface="Arial"/>
                <a:cs typeface="Arial"/>
              </a:rPr>
              <a:t> </a:t>
            </a:r>
            <a:r>
              <a:rPr lang="en-US" altLang="zh-CN" sz="3400" dirty="0">
                <a:solidFill>
                  <a:srgbClr val="242424"/>
                </a:solidFill>
                <a:latin typeface="Arial"/>
                <a:cs typeface="Arial"/>
              </a:rPr>
              <a:t>issues</a:t>
            </a:r>
            <a:endParaRPr sz="3400" dirty="0">
              <a:latin typeface="Arial"/>
              <a:cs typeface="Arial"/>
            </a:endParaRPr>
          </a:p>
        </p:txBody>
      </p:sp>
    </p:spTree>
    <p:extLst>
      <p:ext uri="{BB962C8B-B14F-4D97-AF65-F5344CB8AC3E}">
        <p14:creationId xmlns:p14="http://schemas.microsoft.com/office/powerpoint/2010/main" val="207167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913"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E2DA3"/>
          </a:solidFill>
        </p:spPr>
        <p:txBody>
          <a:bodyPr wrap="square" lIns="0" tIns="0" rIns="0" bIns="0" rtlCol="0"/>
          <a:lstStyle/>
          <a:p>
            <a:pPr marL="12065" marR="5080" algn="l">
              <a:lnSpc>
                <a:spcPct val="114100"/>
              </a:lnSpc>
              <a:spcBef>
                <a:spcPts val="830"/>
              </a:spcBef>
            </a:pPr>
            <a:endParaRPr lang="en-US" sz="1800" dirty="0">
              <a:latin typeface="Calibri"/>
              <a:cs typeface="Calibri"/>
            </a:endParaRPr>
          </a:p>
        </p:txBody>
      </p:sp>
      <p:sp>
        <p:nvSpPr>
          <p:cNvPr id="3" name="object 3"/>
          <p:cNvSpPr/>
          <p:nvPr/>
        </p:nvSpPr>
        <p:spPr>
          <a:xfrm>
            <a:off x="15133459" y="1227094"/>
            <a:ext cx="1344930" cy="1851025"/>
          </a:xfrm>
          <a:custGeom>
            <a:avLst/>
            <a:gdLst/>
            <a:ahLst/>
            <a:cxnLst/>
            <a:rect l="l" t="t" r="r" b="b"/>
            <a:pathLst>
              <a:path w="1344930" h="1851025">
                <a:moveTo>
                  <a:pt x="1344401" y="11721"/>
                </a:moveTo>
                <a:lnTo>
                  <a:pt x="1344435" y="13453"/>
                </a:lnTo>
                <a:lnTo>
                  <a:pt x="1344555" y="19613"/>
                </a:lnTo>
                <a:lnTo>
                  <a:pt x="1344780" y="27398"/>
                </a:lnTo>
                <a:lnTo>
                  <a:pt x="1344721" y="35112"/>
                </a:lnTo>
                <a:lnTo>
                  <a:pt x="1344022" y="42790"/>
                </a:lnTo>
                <a:lnTo>
                  <a:pt x="1341015" y="69170"/>
                </a:lnTo>
                <a:lnTo>
                  <a:pt x="1339286" y="95550"/>
                </a:lnTo>
                <a:lnTo>
                  <a:pt x="1339547" y="122072"/>
                </a:lnTo>
                <a:lnTo>
                  <a:pt x="1342507" y="148879"/>
                </a:lnTo>
                <a:lnTo>
                  <a:pt x="1342199" y="173696"/>
                </a:lnTo>
                <a:lnTo>
                  <a:pt x="1338209" y="232767"/>
                </a:lnTo>
                <a:lnTo>
                  <a:pt x="1332604" y="295808"/>
                </a:lnTo>
                <a:lnTo>
                  <a:pt x="1327218" y="351502"/>
                </a:lnTo>
                <a:lnTo>
                  <a:pt x="1322307" y="395156"/>
                </a:lnTo>
                <a:lnTo>
                  <a:pt x="1320531" y="406522"/>
                </a:lnTo>
                <a:lnTo>
                  <a:pt x="1319164" y="416942"/>
                </a:lnTo>
                <a:lnTo>
                  <a:pt x="1319039" y="417889"/>
                </a:lnTo>
                <a:lnTo>
                  <a:pt x="1318314" y="428439"/>
                </a:lnTo>
                <a:lnTo>
                  <a:pt x="1318258" y="429256"/>
                </a:lnTo>
                <a:lnTo>
                  <a:pt x="1316654" y="459756"/>
                </a:lnTo>
                <a:lnTo>
                  <a:pt x="1313096" y="489972"/>
                </a:lnTo>
                <a:lnTo>
                  <a:pt x="1308614" y="520047"/>
                </a:lnTo>
                <a:lnTo>
                  <a:pt x="1304239" y="550121"/>
                </a:lnTo>
                <a:lnTo>
                  <a:pt x="1296168" y="597955"/>
                </a:lnTo>
                <a:lnTo>
                  <a:pt x="1285267" y="644969"/>
                </a:lnTo>
                <a:lnTo>
                  <a:pt x="1272176" y="691351"/>
                </a:lnTo>
                <a:lnTo>
                  <a:pt x="1257538" y="737291"/>
                </a:lnTo>
                <a:lnTo>
                  <a:pt x="1241994" y="782979"/>
                </a:lnTo>
                <a:lnTo>
                  <a:pt x="1226188" y="828603"/>
                </a:lnTo>
                <a:lnTo>
                  <a:pt x="1206291" y="884258"/>
                </a:lnTo>
                <a:lnTo>
                  <a:pt x="1185221" y="939949"/>
                </a:lnTo>
                <a:lnTo>
                  <a:pt x="1164649" y="991590"/>
                </a:lnTo>
                <a:lnTo>
                  <a:pt x="1146243" y="1035097"/>
                </a:lnTo>
                <a:lnTo>
                  <a:pt x="1123130" y="1086738"/>
                </a:lnTo>
                <a:lnTo>
                  <a:pt x="1093377" y="1149506"/>
                </a:lnTo>
                <a:lnTo>
                  <a:pt x="1075811" y="1184278"/>
                </a:lnTo>
                <a:lnTo>
                  <a:pt x="1056345" y="1220890"/>
                </a:lnTo>
                <a:lnTo>
                  <a:pt x="1034900" y="1259029"/>
                </a:lnTo>
                <a:lnTo>
                  <a:pt x="1011395" y="1298379"/>
                </a:lnTo>
                <a:lnTo>
                  <a:pt x="985751" y="1338627"/>
                </a:lnTo>
                <a:lnTo>
                  <a:pt x="957888" y="1379459"/>
                </a:lnTo>
                <a:lnTo>
                  <a:pt x="927726" y="1420561"/>
                </a:lnTo>
                <a:lnTo>
                  <a:pt x="895186" y="1461619"/>
                </a:lnTo>
                <a:lnTo>
                  <a:pt x="860187" y="1502319"/>
                </a:lnTo>
                <a:lnTo>
                  <a:pt x="822649" y="1542346"/>
                </a:lnTo>
                <a:lnTo>
                  <a:pt x="782493" y="1581388"/>
                </a:lnTo>
                <a:lnTo>
                  <a:pt x="739639" y="1619130"/>
                </a:lnTo>
                <a:lnTo>
                  <a:pt x="694007" y="1655258"/>
                </a:lnTo>
                <a:lnTo>
                  <a:pt x="645517" y="1689457"/>
                </a:lnTo>
                <a:lnTo>
                  <a:pt x="594089" y="1721415"/>
                </a:lnTo>
                <a:lnTo>
                  <a:pt x="539644" y="1750816"/>
                </a:lnTo>
                <a:lnTo>
                  <a:pt x="429476" y="1803523"/>
                </a:lnTo>
                <a:lnTo>
                  <a:pt x="338880" y="1831472"/>
                </a:lnTo>
                <a:lnTo>
                  <a:pt x="219371" y="1844005"/>
                </a:lnTo>
                <a:lnTo>
                  <a:pt x="22462" y="1850464"/>
                </a:lnTo>
                <a:lnTo>
                  <a:pt x="18673" y="1850464"/>
                </a:lnTo>
                <a:lnTo>
                  <a:pt x="486" y="1829625"/>
                </a:lnTo>
                <a:lnTo>
                  <a:pt x="486" y="1824699"/>
                </a:lnTo>
                <a:lnTo>
                  <a:pt x="276" y="1803523"/>
                </a:lnTo>
                <a:lnTo>
                  <a:pt x="195" y="1795454"/>
                </a:lnTo>
                <a:lnTo>
                  <a:pt x="0" y="1757952"/>
                </a:lnTo>
                <a:lnTo>
                  <a:pt x="35" y="1542346"/>
                </a:lnTo>
                <a:lnTo>
                  <a:pt x="144" y="1502319"/>
                </a:lnTo>
                <a:lnTo>
                  <a:pt x="411" y="1420561"/>
                </a:lnTo>
                <a:lnTo>
                  <a:pt x="933" y="1298379"/>
                </a:lnTo>
                <a:lnTo>
                  <a:pt x="1323" y="1220890"/>
                </a:lnTo>
                <a:lnTo>
                  <a:pt x="1714" y="1151622"/>
                </a:lnTo>
                <a:lnTo>
                  <a:pt x="2096" y="1090139"/>
                </a:lnTo>
                <a:lnTo>
                  <a:pt x="2471" y="1035097"/>
                </a:lnTo>
                <a:lnTo>
                  <a:pt x="2796" y="991590"/>
                </a:lnTo>
                <a:lnTo>
                  <a:pt x="3218" y="939949"/>
                </a:lnTo>
                <a:lnTo>
                  <a:pt x="3655" y="893298"/>
                </a:lnTo>
                <a:lnTo>
                  <a:pt x="4351" y="838512"/>
                </a:lnTo>
                <a:lnTo>
                  <a:pt x="21325" y="802460"/>
                </a:lnTo>
                <a:lnTo>
                  <a:pt x="65167" y="785365"/>
                </a:lnTo>
                <a:lnTo>
                  <a:pt x="103353" y="761358"/>
                </a:lnTo>
                <a:lnTo>
                  <a:pt x="137047" y="731805"/>
                </a:lnTo>
                <a:lnTo>
                  <a:pt x="167412" y="698069"/>
                </a:lnTo>
                <a:lnTo>
                  <a:pt x="195614" y="661514"/>
                </a:lnTo>
                <a:lnTo>
                  <a:pt x="221678" y="620858"/>
                </a:lnTo>
                <a:lnTo>
                  <a:pt x="241268" y="578419"/>
                </a:lnTo>
                <a:lnTo>
                  <a:pt x="254456" y="534144"/>
                </a:lnTo>
                <a:lnTo>
                  <a:pt x="261316" y="487977"/>
                </a:lnTo>
                <a:lnTo>
                  <a:pt x="261919" y="439864"/>
                </a:lnTo>
                <a:lnTo>
                  <a:pt x="261402" y="429256"/>
                </a:lnTo>
                <a:lnTo>
                  <a:pt x="260917" y="417889"/>
                </a:lnTo>
                <a:lnTo>
                  <a:pt x="260566" y="406522"/>
                </a:lnTo>
                <a:lnTo>
                  <a:pt x="260534" y="405445"/>
                </a:lnTo>
                <a:lnTo>
                  <a:pt x="260416" y="395156"/>
                </a:lnTo>
                <a:lnTo>
                  <a:pt x="260403" y="394019"/>
                </a:lnTo>
                <a:lnTo>
                  <a:pt x="261836" y="376081"/>
                </a:lnTo>
                <a:lnTo>
                  <a:pt x="294124" y="354236"/>
                </a:lnTo>
                <a:lnTo>
                  <a:pt x="313202" y="352720"/>
                </a:lnTo>
                <a:lnTo>
                  <a:pt x="324435" y="352720"/>
                </a:lnTo>
                <a:lnTo>
                  <a:pt x="358233" y="349547"/>
                </a:lnTo>
                <a:lnTo>
                  <a:pt x="406986" y="340975"/>
                </a:lnTo>
                <a:lnTo>
                  <a:pt x="455667" y="331834"/>
                </a:lnTo>
                <a:lnTo>
                  <a:pt x="489252" y="326956"/>
                </a:lnTo>
                <a:lnTo>
                  <a:pt x="521078" y="298539"/>
                </a:lnTo>
                <a:lnTo>
                  <a:pt x="528656" y="261029"/>
                </a:lnTo>
                <a:lnTo>
                  <a:pt x="530000" y="217327"/>
                </a:lnTo>
                <a:lnTo>
                  <a:pt x="531039" y="178438"/>
                </a:lnTo>
                <a:lnTo>
                  <a:pt x="531166" y="173696"/>
                </a:lnTo>
                <a:lnTo>
                  <a:pt x="532119" y="130065"/>
                </a:lnTo>
                <a:lnTo>
                  <a:pt x="532824" y="86362"/>
                </a:lnTo>
                <a:lnTo>
                  <a:pt x="533345" y="56140"/>
                </a:lnTo>
                <a:lnTo>
                  <a:pt x="534888" y="35112"/>
                </a:lnTo>
                <a:lnTo>
                  <a:pt x="535002" y="33555"/>
                </a:lnTo>
                <a:lnTo>
                  <a:pt x="538791" y="17576"/>
                </a:lnTo>
                <a:lnTo>
                  <a:pt x="541532" y="13453"/>
                </a:lnTo>
                <a:lnTo>
                  <a:pt x="1183879" y="13453"/>
                </a:lnTo>
                <a:lnTo>
                  <a:pt x="1261199" y="13077"/>
                </a:lnTo>
                <a:lnTo>
                  <a:pt x="1344401" y="11721"/>
                </a:lnTo>
                <a:close/>
              </a:path>
              <a:path w="1344930" h="1851025">
                <a:moveTo>
                  <a:pt x="316982" y="352531"/>
                </a:moveTo>
                <a:lnTo>
                  <a:pt x="324435" y="352720"/>
                </a:lnTo>
                <a:lnTo>
                  <a:pt x="313202" y="352720"/>
                </a:lnTo>
                <a:lnTo>
                  <a:pt x="316982" y="352531"/>
                </a:lnTo>
                <a:close/>
              </a:path>
              <a:path w="1344930" h="1851025">
                <a:moveTo>
                  <a:pt x="618127" y="0"/>
                </a:moveTo>
                <a:lnTo>
                  <a:pt x="652148" y="476"/>
                </a:lnTo>
                <a:lnTo>
                  <a:pt x="1036052" y="12077"/>
                </a:lnTo>
                <a:lnTo>
                  <a:pt x="1183879" y="13453"/>
                </a:lnTo>
                <a:lnTo>
                  <a:pt x="541532" y="13453"/>
                </a:lnTo>
                <a:lnTo>
                  <a:pt x="545706" y="7175"/>
                </a:lnTo>
                <a:lnTo>
                  <a:pt x="553681" y="3713"/>
                </a:lnTo>
                <a:lnTo>
                  <a:pt x="568013" y="1554"/>
                </a:lnTo>
                <a:lnTo>
                  <a:pt x="566988" y="1554"/>
                </a:lnTo>
                <a:lnTo>
                  <a:pt x="590181" y="278"/>
                </a:lnTo>
                <a:lnTo>
                  <a:pt x="618127" y="0"/>
                </a:lnTo>
                <a:close/>
              </a:path>
            </a:pathLst>
          </a:custGeom>
          <a:solidFill>
            <a:srgbClr val="FED873"/>
          </a:solidFill>
        </p:spPr>
        <p:txBody>
          <a:bodyPr wrap="square" lIns="0" tIns="0" rIns="0" bIns="0" rtlCol="0"/>
          <a:lstStyle/>
          <a:p>
            <a:endParaRPr/>
          </a:p>
        </p:txBody>
      </p:sp>
      <p:sp>
        <p:nvSpPr>
          <p:cNvPr id="4" name="object 4"/>
          <p:cNvSpPr/>
          <p:nvPr/>
        </p:nvSpPr>
        <p:spPr>
          <a:xfrm>
            <a:off x="2427520" y="2533493"/>
            <a:ext cx="2290445" cy="544195"/>
          </a:xfrm>
          <a:custGeom>
            <a:avLst/>
            <a:gdLst/>
            <a:ahLst/>
            <a:cxnLst/>
            <a:rect l="l" t="t" r="r" b="b"/>
            <a:pathLst>
              <a:path w="2290445" h="544194">
                <a:moveTo>
                  <a:pt x="300598" y="0"/>
                </a:moveTo>
                <a:lnTo>
                  <a:pt x="250517" y="114"/>
                </a:lnTo>
                <a:lnTo>
                  <a:pt x="200429" y="617"/>
                </a:lnTo>
                <a:lnTo>
                  <a:pt x="150334" y="1410"/>
                </a:lnTo>
                <a:lnTo>
                  <a:pt x="100231" y="2394"/>
                </a:lnTo>
                <a:lnTo>
                  <a:pt x="0" y="4545"/>
                </a:lnTo>
                <a:lnTo>
                  <a:pt x="4675" y="53629"/>
                </a:lnTo>
                <a:lnTo>
                  <a:pt x="23114" y="249821"/>
                </a:lnTo>
                <a:lnTo>
                  <a:pt x="36607" y="396930"/>
                </a:lnTo>
                <a:lnTo>
                  <a:pt x="49752" y="544130"/>
                </a:lnTo>
                <a:lnTo>
                  <a:pt x="2289958" y="544130"/>
                </a:lnTo>
                <a:lnTo>
                  <a:pt x="2289958" y="328386"/>
                </a:lnTo>
                <a:lnTo>
                  <a:pt x="2240649" y="327993"/>
                </a:lnTo>
                <a:lnTo>
                  <a:pt x="2191267" y="327989"/>
                </a:lnTo>
                <a:lnTo>
                  <a:pt x="2141815" y="328316"/>
                </a:lnTo>
                <a:lnTo>
                  <a:pt x="2092300" y="328915"/>
                </a:lnTo>
                <a:lnTo>
                  <a:pt x="2042728" y="329728"/>
                </a:lnTo>
                <a:lnTo>
                  <a:pt x="1993105" y="330695"/>
                </a:lnTo>
                <a:lnTo>
                  <a:pt x="1794220" y="334939"/>
                </a:lnTo>
                <a:lnTo>
                  <a:pt x="1744429" y="335799"/>
                </a:lnTo>
                <a:lnTo>
                  <a:pt x="1694623" y="336461"/>
                </a:lnTo>
                <a:lnTo>
                  <a:pt x="1644807" y="336867"/>
                </a:lnTo>
                <a:lnTo>
                  <a:pt x="1594987" y="336958"/>
                </a:lnTo>
                <a:lnTo>
                  <a:pt x="1545169" y="336675"/>
                </a:lnTo>
                <a:lnTo>
                  <a:pt x="1495358" y="335959"/>
                </a:lnTo>
                <a:lnTo>
                  <a:pt x="1445561" y="334752"/>
                </a:lnTo>
                <a:lnTo>
                  <a:pt x="1395784" y="332994"/>
                </a:lnTo>
                <a:lnTo>
                  <a:pt x="1346033" y="330627"/>
                </a:lnTo>
                <a:lnTo>
                  <a:pt x="1296312" y="327593"/>
                </a:lnTo>
                <a:lnTo>
                  <a:pt x="1246629" y="323832"/>
                </a:lnTo>
                <a:lnTo>
                  <a:pt x="1196989" y="319286"/>
                </a:lnTo>
                <a:lnTo>
                  <a:pt x="1147398" y="313896"/>
                </a:lnTo>
                <a:lnTo>
                  <a:pt x="1097863" y="307604"/>
                </a:lnTo>
                <a:lnTo>
                  <a:pt x="1048388" y="300349"/>
                </a:lnTo>
                <a:lnTo>
                  <a:pt x="998979" y="292075"/>
                </a:lnTo>
                <a:lnTo>
                  <a:pt x="949644" y="282721"/>
                </a:lnTo>
                <a:lnTo>
                  <a:pt x="900387" y="272230"/>
                </a:lnTo>
                <a:lnTo>
                  <a:pt x="851214" y="260543"/>
                </a:lnTo>
                <a:lnTo>
                  <a:pt x="847176" y="238905"/>
                </a:lnTo>
                <a:lnTo>
                  <a:pt x="849195" y="187307"/>
                </a:lnTo>
                <a:lnTo>
                  <a:pt x="853233" y="125723"/>
                </a:lnTo>
                <a:lnTo>
                  <a:pt x="855252" y="74126"/>
                </a:lnTo>
                <a:lnTo>
                  <a:pt x="801169" y="41842"/>
                </a:lnTo>
                <a:lnTo>
                  <a:pt x="751124" y="32666"/>
                </a:lnTo>
                <a:lnTo>
                  <a:pt x="701077" y="24861"/>
                </a:lnTo>
                <a:lnTo>
                  <a:pt x="651029" y="18329"/>
                </a:lnTo>
                <a:lnTo>
                  <a:pt x="600979" y="12973"/>
                </a:lnTo>
                <a:lnTo>
                  <a:pt x="550925" y="8693"/>
                </a:lnTo>
                <a:lnTo>
                  <a:pt x="500869" y="5391"/>
                </a:lnTo>
                <a:lnTo>
                  <a:pt x="450808" y="2969"/>
                </a:lnTo>
                <a:lnTo>
                  <a:pt x="400744" y="1329"/>
                </a:lnTo>
                <a:lnTo>
                  <a:pt x="350674" y="372"/>
                </a:lnTo>
                <a:lnTo>
                  <a:pt x="300598" y="0"/>
                </a:lnTo>
                <a:close/>
              </a:path>
            </a:pathLst>
          </a:custGeom>
          <a:solidFill>
            <a:srgbClr val="C3BEE9"/>
          </a:solidFill>
        </p:spPr>
        <p:txBody>
          <a:bodyPr wrap="square" lIns="0" tIns="0" rIns="0" bIns="0" rtlCol="0"/>
          <a:lstStyle/>
          <a:p>
            <a:endParaRPr/>
          </a:p>
        </p:txBody>
      </p:sp>
      <p:pic>
        <p:nvPicPr>
          <p:cNvPr id="5" name="object 5"/>
          <p:cNvPicPr/>
          <p:nvPr/>
        </p:nvPicPr>
        <p:blipFill>
          <a:blip r:embed="rId2" cstate="print"/>
          <a:stretch>
            <a:fillRect/>
          </a:stretch>
        </p:blipFill>
        <p:spPr>
          <a:xfrm>
            <a:off x="2205007" y="3999899"/>
            <a:ext cx="1746331" cy="1515883"/>
          </a:xfrm>
          <a:prstGeom prst="rect">
            <a:avLst/>
          </a:prstGeom>
        </p:spPr>
      </p:pic>
      <p:pic>
        <p:nvPicPr>
          <p:cNvPr id="6" name="object 6"/>
          <p:cNvPicPr/>
          <p:nvPr/>
        </p:nvPicPr>
        <p:blipFill>
          <a:blip r:embed="rId3" cstate="print"/>
          <a:stretch>
            <a:fillRect/>
          </a:stretch>
        </p:blipFill>
        <p:spPr>
          <a:xfrm>
            <a:off x="7395403" y="3999899"/>
            <a:ext cx="1746331" cy="1515883"/>
          </a:xfrm>
          <a:prstGeom prst="rect">
            <a:avLst/>
          </a:prstGeom>
        </p:spPr>
      </p:pic>
      <p:pic>
        <p:nvPicPr>
          <p:cNvPr id="7" name="object 7"/>
          <p:cNvPicPr/>
          <p:nvPr/>
        </p:nvPicPr>
        <p:blipFill>
          <a:blip r:embed="rId4" cstate="print"/>
          <a:stretch>
            <a:fillRect/>
          </a:stretch>
        </p:blipFill>
        <p:spPr>
          <a:xfrm>
            <a:off x="12585812" y="3999899"/>
            <a:ext cx="1746331" cy="1515883"/>
          </a:xfrm>
          <a:prstGeom prst="rect">
            <a:avLst/>
          </a:prstGeom>
        </p:spPr>
      </p:pic>
      <p:pic>
        <p:nvPicPr>
          <p:cNvPr id="8" name="object 8"/>
          <p:cNvPicPr/>
          <p:nvPr/>
        </p:nvPicPr>
        <p:blipFill>
          <a:blip r:embed="rId5" cstate="print"/>
          <a:stretch>
            <a:fillRect/>
          </a:stretch>
        </p:blipFill>
        <p:spPr>
          <a:xfrm>
            <a:off x="2202835" y="3804086"/>
            <a:ext cx="2743199" cy="2733674"/>
          </a:xfrm>
          <a:prstGeom prst="rect">
            <a:avLst/>
          </a:prstGeom>
        </p:spPr>
      </p:pic>
      <p:pic>
        <p:nvPicPr>
          <p:cNvPr id="9" name="object 9"/>
          <p:cNvPicPr/>
          <p:nvPr/>
        </p:nvPicPr>
        <p:blipFill>
          <a:blip r:embed="rId6" cstate="print"/>
          <a:stretch>
            <a:fillRect/>
          </a:stretch>
        </p:blipFill>
        <p:spPr>
          <a:xfrm>
            <a:off x="7393228" y="3850385"/>
            <a:ext cx="2828924" cy="2828924"/>
          </a:xfrm>
          <a:prstGeom prst="rect">
            <a:avLst/>
          </a:prstGeom>
        </p:spPr>
      </p:pic>
      <p:pic>
        <p:nvPicPr>
          <p:cNvPr id="10" name="object 10"/>
          <p:cNvPicPr/>
          <p:nvPr/>
        </p:nvPicPr>
        <p:blipFill>
          <a:blip r:embed="rId7" cstate="print"/>
          <a:stretch>
            <a:fillRect/>
          </a:stretch>
        </p:blipFill>
        <p:spPr>
          <a:xfrm>
            <a:off x="12583637" y="3896684"/>
            <a:ext cx="2733674" cy="2733674"/>
          </a:xfrm>
          <a:prstGeom prst="rect">
            <a:avLst/>
          </a:prstGeom>
        </p:spPr>
      </p:pic>
      <p:sp>
        <p:nvSpPr>
          <p:cNvPr id="11" name="object 11"/>
          <p:cNvSpPr txBox="1">
            <a:spLocks noGrp="1"/>
          </p:cNvSpPr>
          <p:nvPr>
            <p:ph type="title"/>
          </p:nvPr>
        </p:nvSpPr>
        <p:spPr>
          <a:xfrm>
            <a:off x="4022554" y="1273823"/>
            <a:ext cx="9377680" cy="1473200"/>
          </a:xfrm>
          <a:prstGeom prst="rect">
            <a:avLst/>
          </a:prstGeom>
        </p:spPr>
        <p:txBody>
          <a:bodyPr vert="horz" wrap="square" lIns="0" tIns="12700" rIns="0" bIns="0" rtlCol="0">
            <a:spAutoFit/>
          </a:bodyPr>
          <a:lstStyle/>
          <a:p>
            <a:pPr marL="12700">
              <a:lnSpc>
                <a:spcPct val="100000"/>
              </a:lnSpc>
              <a:spcBef>
                <a:spcPts val="100"/>
              </a:spcBef>
            </a:pPr>
            <a:r>
              <a:rPr sz="9500" dirty="0"/>
              <a:t>Customer</a:t>
            </a:r>
            <a:r>
              <a:rPr sz="9500" spc="525" dirty="0"/>
              <a:t> </a:t>
            </a:r>
            <a:r>
              <a:rPr sz="9500" spc="-65" dirty="0"/>
              <a:t>reviews</a:t>
            </a:r>
            <a:endParaRPr sz="9500"/>
          </a:p>
        </p:txBody>
      </p:sp>
      <p:sp>
        <p:nvSpPr>
          <p:cNvPr id="12" name="object 12"/>
          <p:cNvSpPr txBox="1"/>
          <p:nvPr/>
        </p:nvSpPr>
        <p:spPr>
          <a:xfrm>
            <a:off x="1651549" y="6684424"/>
            <a:ext cx="3842385" cy="745076"/>
          </a:xfrm>
          <a:prstGeom prst="rect">
            <a:avLst/>
          </a:prstGeom>
        </p:spPr>
        <p:txBody>
          <a:bodyPr vert="horz" wrap="square" lIns="0" tIns="250190" rIns="0" bIns="0" rtlCol="0">
            <a:spAutoFit/>
          </a:bodyPr>
          <a:lstStyle/>
          <a:p>
            <a:pPr algn="ctr">
              <a:lnSpc>
                <a:spcPct val="100000"/>
              </a:lnSpc>
              <a:spcBef>
                <a:spcPts val="1970"/>
              </a:spcBef>
            </a:pPr>
            <a:r>
              <a:rPr sz="3200" b="1" spc="-95" dirty="0">
                <a:solidFill>
                  <a:srgbClr val="FFFFF2"/>
                </a:solidFill>
                <a:latin typeface="Calibri"/>
                <a:cs typeface="Calibri"/>
              </a:rPr>
              <a:t>DAVIN </a:t>
            </a:r>
            <a:r>
              <a:rPr sz="3200" b="1" spc="-20" dirty="0">
                <a:solidFill>
                  <a:srgbClr val="FFFFF2"/>
                </a:solidFill>
                <a:latin typeface="Calibri"/>
                <a:cs typeface="Calibri"/>
              </a:rPr>
              <a:t>KATO</a:t>
            </a:r>
            <a:endParaRPr sz="3200" dirty="0">
              <a:latin typeface="Calibri"/>
              <a:cs typeface="Calibri"/>
            </a:endParaRPr>
          </a:p>
        </p:txBody>
      </p:sp>
      <p:sp>
        <p:nvSpPr>
          <p:cNvPr id="13" name="object 13"/>
          <p:cNvSpPr txBox="1"/>
          <p:nvPr/>
        </p:nvSpPr>
        <p:spPr>
          <a:xfrm>
            <a:off x="6813155" y="6684424"/>
            <a:ext cx="4002404" cy="745076"/>
          </a:xfrm>
          <a:prstGeom prst="rect">
            <a:avLst/>
          </a:prstGeom>
        </p:spPr>
        <p:txBody>
          <a:bodyPr vert="horz" wrap="square" lIns="0" tIns="250190" rIns="0" bIns="0" rtlCol="0">
            <a:spAutoFit/>
          </a:bodyPr>
          <a:lstStyle/>
          <a:p>
            <a:pPr algn="ctr">
              <a:lnSpc>
                <a:spcPct val="100000"/>
              </a:lnSpc>
              <a:spcBef>
                <a:spcPts val="1970"/>
              </a:spcBef>
            </a:pPr>
            <a:r>
              <a:rPr sz="3200" b="1" spc="90" dirty="0">
                <a:solidFill>
                  <a:srgbClr val="FFFFF2"/>
                </a:solidFill>
                <a:latin typeface="Calibri"/>
                <a:cs typeface="Calibri"/>
              </a:rPr>
              <a:t>DENZEL</a:t>
            </a:r>
            <a:endParaRPr sz="3200" dirty="0">
              <a:latin typeface="Calibri"/>
              <a:cs typeface="Calibri"/>
            </a:endParaRPr>
          </a:p>
        </p:txBody>
      </p:sp>
      <p:sp>
        <p:nvSpPr>
          <p:cNvPr id="14" name="object 14"/>
          <p:cNvSpPr txBox="1"/>
          <p:nvPr/>
        </p:nvSpPr>
        <p:spPr>
          <a:xfrm>
            <a:off x="11740674" y="6684424"/>
            <a:ext cx="4419600" cy="745076"/>
          </a:xfrm>
          <a:prstGeom prst="rect">
            <a:avLst/>
          </a:prstGeom>
        </p:spPr>
        <p:txBody>
          <a:bodyPr vert="horz" wrap="square" lIns="0" tIns="250190" rIns="0" bIns="0" rtlCol="0">
            <a:spAutoFit/>
          </a:bodyPr>
          <a:lstStyle/>
          <a:p>
            <a:pPr algn="ctr">
              <a:lnSpc>
                <a:spcPct val="100000"/>
              </a:lnSpc>
              <a:spcBef>
                <a:spcPts val="1970"/>
              </a:spcBef>
            </a:pPr>
            <a:r>
              <a:rPr sz="3200" b="1" spc="-10" dirty="0">
                <a:solidFill>
                  <a:srgbClr val="FFFFF2"/>
                </a:solidFill>
                <a:latin typeface="Calibri"/>
                <a:cs typeface="Calibri"/>
              </a:rPr>
              <a:t>TOMAS</a:t>
            </a:r>
            <a:endParaRPr sz="3200" dirty="0">
              <a:latin typeface="Calibri"/>
              <a:cs typeface="Calibri"/>
            </a:endParaRPr>
          </a:p>
        </p:txBody>
      </p:sp>
      <p:pic>
        <p:nvPicPr>
          <p:cNvPr id="15" name="object 15"/>
          <p:cNvPicPr/>
          <p:nvPr/>
        </p:nvPicPr>
        <p:blipFill>
          <a:blip r:embed="rId8" cstate="print"/>
          <a:stretch>
            <a:fillRect/>
          </a:stretch>
        </p:blipFill>
        <p:spPr>
          <a:xfrm>
            <a:off x="19913" y="0"/>
            <a:ext cx="2000249" cy="1647824"/>
          </a:xfrm>
          <a:prstGeom prst="rect">
            <a:avLst/>
          </a:prstGeom>
        </p:spPr>
      </p:pic>
      <p:sp>
        <p:nvSpPr>
          <p:cNvPr id="17" name="TextBox 16">
            <a:extLst>
              <a:ext uri="{FF2B5EF4-FFF2-40B4-BE49-F238E27FC236}">
                <a16:creationId xmlns:a16="http://schemas.microsoft.com/office/drawing/2014/main" id="{0910AA13-3A74-5445-E899-FE583C3A0250}"/>
              </a:ext>
            </a:extLst>
          </p:cNvPr>
          <p:cNvSpPr txBox="1"/>
          <p:nvPr/>
        </p:nvSpPr>
        <p:spPr>
          <a:xfrm>
            <a:off x="1232741" y="7568446"/>
            <a:ext cx="4680000" cy="1337482"/>
          </a:xfrm>
          <a:prstGeom prst="rect">
            <a:avLst/>
          </a:prstGeom>
          <a:noFill/>
        </p:spPr>
        <p:txBody>
          <a:bodyPr wrap="square">
            <a:spAutoFit/>
          </a:bodyPr>
          <a:lstStyle/>
          <a:p>
            <a:pPr marL="12065" marR="5080" algn="l">
              <a:lnSpc>
                <a:spcPct val="114100"/>
              </a:lnSpc>
              <a:spcBef>
                <a:spcPts val="830"/>
              </a:spcBef>
            </a:pPr>
            <a:r>
              <a:rPr lang="en-US" altLang="zh-CN" sz="1800" spc="-10" dirty="0">
                <a:solidFill>
                  <a:srgbClr val="FFFFF2"/>
                </a:solidFill>
                <a:latin typeface="Calibri"/>
                <a:cs typeface="Calibri"/>
              </a:rPr>
              <a:t>V</a:t>
            </a:r>
            <a:r>
              <a:rPr lang="en-US" sz="1800" spc="-10" dirty="0">
                <a:solidFill>
                  <a:srgbClr val="FFFFF2"/>
                </a:solidFill>
                <a:latin typeface="Calibri"/>
                <a:cs typeface="Calibri"/>
              </a:rPr>
              <a:t>ery</a:t>
            </a:r>
            <a:r>
              <a:rPr lang="en-US" sz="1800" spc="85" dirty="0">
                <a:solidFill>
                  <a:srgbClr val="FFFFF2"/>
                </a:solidFill>
                <a:latin typeface="Calibri"/>
                <a:cs typeface="Calibri"/>
              </a:rPr>
              <a:t> </a:t>
            </a:r>
            <a:r>
              <a:rPr lang="en-US" sz="1800" dirty="0">
                <a:solidFill>
                  <a:srgbClr val="FFFFF2"/>
                </a:solidFill>
                <a:latin typeface="Calibri"/>
                <a:cs typeface="Calibri"/>
              </a:rPr>
              <a:t>professional</a:t>
            </a:r>
            <a:r>
              <a:rPr lang="en-US" sz="1800" spc="90" dirty="0">
                <a:solidFill>
                  <a:srgbClr val="FFFFF2"/>
                </a:solidFill>
                <a:latin typeface="Calibri"/>
                <a:cs typeface="Calibri"/>
              </a:rPr>
              <a:t> </a:t>
            </a:r>
            <a:r>
              <a:rPr lang="en-US" sz="1800" spc="50" dirty="0">
                <a:solidFill>
                  <a:srgbClr val="FFFFF2"/>
                </a:solidFill>
                <a:latin typeface="Calibri"/>
                <a:cs typeface="Calibri"/>
              </a:rPr>
              <a:t>and</a:t>
            </a:r>
            <a:r>
              <a:rPr lang="en-US" sz="1800" spc="90" dirty="0">
                <a:solidFill>
                  <a:srgbClr val="FFFFF2"/>
                </a:solidFill>
                <a:latin typeface="Calibri"/>
                <a:cs typeface="Calibri"/>
              </a:rPr>
              <a:t> </a:t>
            </a:r>
            <a:r>
              <a:rPr lang="en-US" sz="1800" spc="35" dirty="0">
                <a:solidFill>
                  <a:srgbClr val="FFFFF2"/>
                </a:solidFill>
                <a:latin typeface="Calibri"/>
                <a:cs typeface="Calibri"/>
              </a:rPr>
              <a:t>quick </a:t>
            </a:r>
            <a:r>
              <a:rPr lang="en-US" sz="1800" dirty="0">
                <a:solidFill>
                  <a:srgbClr val="FFFFF2"/>
                </a:solidFill>
                <a:latin typeface="Calibri"/>
                <a:cs typeface="Calibri"/>
              </a:rPr>
              <a:t>responses</a:t>
            </a:r>
            <a:r>
              <a:rPr lang="en-US" sz="1800" spc="125" dirty="0">
                <a:solidFill>
                  <a:srgbClr val="FFFFF2"/>
                </a:solidFill>
                <a:latin typeface="Calibri"/>
                <a:cs typeface="Calibri"/>
              </a:rPr>
              <a:t> </a:t>
            </a:r>
            <a:r>
              <a:rPr lang="en-US" sz="1800" dirty="0">
                <a:solidFill>
                  <a:srgbClr val="FFFFF2"/>
                </a:solidFill>
                <a:latin typeface="Calibri"/>
                <a:cs typeface="Calibri"/>
              </a:rPr>
              <a:t>by</a:t>
            </a:r>
            <a:r>
              <a:rPr lang="en-US" sz="1800" spc="125" dirty="0">
                <a:solidFill>
                  <a:srgbClr val="FFFFF2"/>
                </a:solidFill>
                <a:latin typeface="Calibri"/>
                <a:cs typeface="Calibri"/>
              </a:rPr>
              <a:t> </a:t>
            </a:r>
            <a:r>
              <a:rPr lang="en-US" sz="1800" dirty="0">
                <a:solidFill>
                  <a:srgbClr val="FFFFF2"/>
                </a:solidFill>
                <a:latin typeface="Calibri"/>
                <a:cs typeface="Calibri"/>
              </a:rPr>
              <a:t>the</a:t>
            </a:r>
            <a:r>
              <a:rPr lang="en-US" sz="1800" spc="130" dirty="0">
                <a:solidFill>
                  <a:srgbClr val="FFFFF2"/>
                </a:solidFill>
                <a:latin typeface="Calibri"/>
                <a:cs typeface="Calibri"/>
              </a:rPr>
              <a:t> </a:t>
            </a:r>
            <a:r>
              <a:rPr lang="en-US" sz="1800" dirty="0">
                <a:solidFill>
                  <a:srgbClr val="FFFFF2"/>
                </a:solidFill>
                <a:latin typeface="Calibri"/>
                <a:cs typeface="Calibri"/>
              </a:rPr>
              <a:t>sales</a:t>
            </a:r>
            <a:r>
              <a:rPr lang="en-US" sz="1800" spc="125" dirty="0">
                <a:solidFill>
                  <a:srgbClr val="FFFFF2"/>
                </a:solidFill>
                <a:latin typeface="Calibri"/>
                <a:cs typeface="Calibri"/>
              </a:rPr>
              <a:t> </a:t>
            </a:r>
            <a:r>
              <a:rPr lang="en-US" sz="1800" spc="-10" dirty="0">
                <a:solidFill>
                  <a:srgbClr val="FFFFF2"/>
                </a:solidFill>
                <a:latin typeface="Calibri"/>
                <a:cs typeface="Calibri"/>
              </a:rPr>
              <a:t>manager, </a:t>
            </a:r>
            <a:r>
              <a:rPr lang="en-US" sz="1800" spc="75" dirty="0">
                <a:solidFill>
                  <a:srgbClr val="FFFFF2"/>
                </a:solidFill>
                <a:latin typeface="Calibri"/>
                <a:cs typeface="Calibri"/>
              </a:rPr>
              <a:t>Jose,</a:t>
            </a:r>
            <a:r>
              <a:rPr lang="en-US" altLang="zh-CN" sz="1800" spc="180" dirty="0">
                <a:solidFill>
                  <a:srgbClr val="FFFFF2"/>
                </a:solidFill>
                <a:latin typeface="Calibri"/>
                <a:cs typeface="Calibri"/>
              </a:rPr>
              <a:t> </a:t>
            </a:r>
            <a:r>
              <a:rPr lang="en-US" sz="1800" dirty="0">
                <a:solidFill>
                  <a:srgbClr val="FFFFF2"/>
                </a:solidFill>
                <a:latin typeface="Calibri"/>
                <a:cs typeface="Calibri"/>
              </a:rPr>
              <a:t>would</a:t>
            </a:r>
            <a:r>
              <a:rPr lang="en-US" sz="1800" spc="180" dirty="0">
                <a:solidFill>
                  <a:srgbClr val="FFFFF2"/>
                </a:solidFill>
                <a:latin typeface="Calibri"/>
                <a:cs typeface="Calibri"/>
              </a:rPr>
              <a:t> </a:t>
            </a:r>
            <a:r>
              <a:rPr lang="en-US" sz="1800" dirty="0">
                <a:solidFill>
                  <a:srgbClr val="FFFFF2"/>
                </a:solidFill>
                <a:latin typeface="Calibri"/>
                <a:cs typeface="Calibri"/>
              </a:rPr>
              <a:t>recommend</a:t>
            </a:r>
            <a:r>
              <a:rPr lang="en-US" sz="1800" spc="180" dirty="0">
                <a:solidFill>
                  <a:srgbClr val="FFFFF2"/>
                </a:solidFill>
                <a:latin typeface="Calibri"/>
                <a:cs typeface="Calibri"/>
              </a:rPr>
              <a:t> </a:t>
            </a:r>
            <a:r>
              <a:rPr lang="en-US" sz="1800" dirty="0" err="1">
                <a:solidFill>
                  <a:srgbClr val="FFFFF2"/>
                </a:solidFill>
                <a:latin typeface="Calibri"/>
                <a:cs typeface="Calibri"/>
              </a:rPr>
              <a:t>Kooben</a:t>
            </a:r>
            <a:r>
              <a:rPr lang="en-US" sz="1800" spc="180" dirty="0">
                <a:solidFill>
                  <a:srgbClr val="FFFFF2"/>
                </a:solidFill>
                <a:latin typeface="Calibri"/>
                <a:cs typeface="Calibri"/>
              </a:rPr>
              <a:t> </a:t>
            </a:r>
            <a:r>
              <a:rPr lang="en-US" sz="1800" spc="-25" dirty="0">
                <a:solidFill>
                  <a:srgbClr val="FFFFF2"/>
                </a:solidFill>
                <a:latin typeface="Calibri"/>
                <a:cs typeface="Calibri"/>
              </a:rPr>
              <a:t>to </a:t>
            </a:r>
            <a:r>
              <a:rPr lang="en-US" sz="1800" spc="-10" dirty="0">
                <a:solidFill>
                  <a:srgbClr val="FFFFF2"/>
                </a:solidFill>
                <a:latin typeface="Calibri"/>
                <a:cs typeface="Calibri"/>
              </a:rPr>
              <a:t>anyone</a:t>
            </a:r>
            <a:endParaRPr lang="en-US" sz="1800" dirty="0">
              <a:latin typeface="Calibri"/>
              <a:cs typeface="Calibri"/>
            </a:endParaRPr>
          </a:p>
        </p:txBody>
      </p:sp>
      <p:sp>
        <p:nvSpPr>
          <p:cNvPr id="19" name="TextBox 18">
            <a:extLst>
              <a:ext uri="{FF2B5EF4-FFF2-40B4-BE49-F238E27FC236}">
                <a16:creationId xmlns:a16="http://schemas.microsoft.com/office/drawing/2014/main" id="{9B8BEC2A-79E3-6AF5-477A-93AC6C87C7C4}"/>
              </a:ext>
            </a:extLst>
          </p:cNvPr>
          <p:cNvSpPr txBox="1"/>
          <p:nvPr/>
        </p:nvSpPr>
        <p:spPr>
          <a:xfrm>
            <a:off x="6629400" y="7566912"/>
            <a:ext cx="4680000" cy="923330"/>
          </a:xfrm>
          <a:prstGeom prst="rect">
            <a:avLst/>
          </a:prstGeom>
          <a:noFill/>
        </p:spPr>
        <p:txBody>
          <a:bodyPr wrap="square">
            <a:spAutoFit/>
          </a:bodyPr>
          <a:lstStyle/>
          <a:p>
            <a:pPr algn="l">
              <a:lnSpc>
                <a:spcPct val="100000"/>
              </a:lnSpc>
              <a:spcBef>
                <a:spcPts val="1170"/>
              </a:spcBef>
            </a:pPr>
            <a:r>
              <a:rPr lang="en-US" sz="1800" dirty="0" err="1">
                <a:solidFill>
                  <a:srgbClr val="FFFFF2"/>
                </a:solidFill>
                <a:latin typeface="Calibri"/>
                <a:cs typeface="Calibri"/>
              </a:rPr>
              <a:t>Kooben‘s</a:t>
            </a:r>
            <a:r>
              <a:rPr lang="en-US" sz="1800" spc="150" dirty="0">
                <a:solidFill>
                  <a:srgbClr val="FFFFF2"/>
                </a:solidFill>
                <a:latin typeface="Calibri"/>
                <a:cs typeface="Calibri"/>
              </a:rPr>
              <a:t> </a:t>
            </a:r>
            <a:r>
              <a:rPr lang="en-US" sz="1800" dirty="0">
                <a:solidFill>
                  <a:srgbClr val="FFFFF2"/>
                </a:solidFill>
                <a:latin typeface="Calibri"/>
                <a:cs typeface="Calibri"/>
              </a:rPr>
              <a:t>service</a:t>
            </a:r>
            <a:r>
              <a:rPr lang="en-US" sz="1800" spc="150" dirty="0">
                <a:solidFill>
                  <a:srgbClr val="FFFFF2"/>
                </a:solidFill>
                <a:latin typeface="Calibri"/>
                <a:cs typeface="Calibri"/>
              </a:rPr>
              <a:t> </a:t>
            </a:r>
            <a:r>
              <a:rPr lang="en-US" sz="1800" dirty="0">
                <a:solidFill>
                  <a:srgbClr val="FFFFF2"/>
                </a:solidFill>
                <a:latin typeface="Calibri"/>
                <a:cs typeface="Calibri"/>
              </a:rPr>
              <a:t>is</a:t>
            </a:r>
            <a:r>
              <a:rPr lang="en-US" sz="1800" spc="150" dirty="0">
                <a:solidFill>
                  <a:srgbClr val="FFFFF2"/>
                </a:solidFill>
                <a:latin typeface="Calibri"/>
                <a:cs typeface="Calibri"/>
              </a:rPr>
              <a:t> </a:t>
            </a:r>
            <a:r>
              <a:rPr lang="en-US" sz="1800" dirty="0">
                <a:solidFill>
                  <a:srgbClr val="FFFFF2"/>
                </a:solidFill>
                <a:latin typeface="Calibri"/>
                <a:cs typeface="Calibri"/>
              </a:rPr>
              <a:t>excellent.</a:t>
            </a:r>
            <a:r>
              <a:rPr lang="en-US" altLang="zh-CN" sz="1800" dirty="0">
                <a:latin typeface="Calibri"/>
                <a:cs typeface="Calibri"/>
              </a:rPr>
              <a:t> </a:t>
            </a:r>
            <a:r>
              <a:rPr lang="en-US" altLang="zh-CN" sz="1800" dirty="0">
                <a:solidFill>
                  <a:srgbClr val="FFFFF2"/>
                </a:solidFill>
                <a:latin typeface="Calibri"/>
                <a:cs typeface="Calibri"/>
              </a:rPr>
              <a:t>O</a:t>
            </a:r>
            <a:r>
              <a:rPr lang="en-US" sz="1800" dirty="0">
                <a:solidFill>
                  <a:srgbClr val="FFFFF2"/>
                </a:solidFill>
                <a:latin typeface="Calibri"/>
                <a:cs typeface="Calibri"/>
              </a:rPr>
              <a:t>n-time</a:t>
            </a:r>
            <a:r>
              <a:rPr lang="en-US" sz="1800" spc="229" dirty="0">
                <a:solidFill>
                  <a:srgbClr val="FFFFF2"/>
                </a:solidFill>
                <a:latin typeface="Calibri"/>
                <a:cs typeface="Calibri"/>
              </a:rPr>
              <a:t> </a:t>
            </a:r>
            <a:r>
              <a:rPr lang="en-US" sz="1800" dirty="0">
                <a:solidFill>
                  <a:srgbClr val="FFFFF2"/>
                </a:solidFill>
                <a:latin typeface="Calibri"/>
                <a:cs typeface="Calibri"/>
              </a:rPr>
              <a:t>shipment,</a:t>
            </a:r>
            <a:r>
              <a:rPr lang="en-US" altLang="zh-CN" sz="1800" dirty="0">
                <a:solidFill>
                  <a:srgbClr val="FFFFF2"/>
                </a:solidFill>
                <a:latin typeface="Calibri"/>
                <a:cs typeface="Calibri"/>
              </a:rPr>
              <a:t> and very </a:t>
            </a:r>
            <a:r>
              <a:rPr lang="en-US" sz="1800" spc="-10" dirty="0">
                <a:solidFill>
                  <a:srgbClr val="FFFFF2"/>
                </a:solidFill>
                <a:latin typeface="Calibri"/>
                <a:cs typeface="Calibri"/>
              </a:rPr>
              <a:t>satisfied</a:t>
            </a:r>
            <a:r>
              <a:rPr lang="en-US" altLang="zh-CN" sz="1800" spc="-10" dirty="0">
                <a:solidFill>
                  <a:srgbClr val="FFFFF2"/>
                </a:solidFill>
                <a:latin typeface="Calibri"/>
                <a:cs typeface="Calibri"/>
              </a:rPr>
              <a:t> with the </a:t>
            </a:r>
            <a:r>
              <a:rPr lang="en-US" altLang="zh-CN" sz="1800" dirty="0">
                <a:solidFill>
                  <a:srgbClr val="FFFFF2"/>
                </a:solidFill>
                <a:latin typeface="Calibri"/>
                <a:cs typeface="Calibri"/>
              </a:rPr>
              <a:t> </a:t>
            </a:r>
            <a:r>
              <a:rPr lang="en-US" sz="1800" dirty="0">
                <a:solidFill>
                  <a:srgbClr val="FFFFF2"/>
                </a:solidFill>
                <a:latin typeface="Calibri"/>
                <a:cs typeface="Calibri"/>
              </a:rPr>
              <a:t>quality</a:t>
            </a:r>
            <a:r>
              <a:rPr lang="en-US" altLang="zh-CN" sz="1800" dirty="0">
                <a:solidFill>
                  <a:srgbClr val="FFFFF2"/>
                </a:solidFill>
                <a:latin typeface="Calibri"/>
                <a:cs typeface="Calibri"/>
              </a:rPr>
              <a:t> of</a:t>
            </a:r>
            <a:r>
              <a:rPr lang="en-US" sz="1800" spc="175" dirty="0">
                <a:solidFill>
                  <a:srgbClr val="FFFFF2"/>
                </a:solidFill>
                <a:latin typeface="Calibri"/>
                <a:cs typeface="Calibri"/>
              </a:rPr>
              <a:t> </a:t>
            </a:r>
            <a:r>
              <a:rPr lang="en-US" sz="1800" dirty="0">
                <a:solidFill>
                  <a:srgbClr val="FFFFF2"/>
                </a:solidFill>
                <a:latin typeface="Calibri"/>
                <a:cs typeface="Calibri"/>
              </a:rPr>
              <a:t>the drilling</a:t>
            </a:r>
            <a:r>
              <a:rPr lang="en-US" sz="1800" spc="175" dirty="0">
                <a:solidFill>
                  <a:srgbClr val="FFFFF2"/>
                </a:solidFill>
                <a:latin typeface="Calibri"/>
                <a:cs typeface="Calibri"/>
              </a:rPr>
              <a:t> </a:t>
            </a:r>
            <a:r>
              <a:rPr lang="en-US" sz="1800" dirty="0">
                <a:solidFill>
                  <a:srgbClr val="FFFFF2"/>
                </a:solidFill>
                <a:latin typeface="Calibri"/>
                <a:cs typeface="Calibri"/>
              </a:rPr>
              <a:t>tools</a:t>
            </a:r>
            <a:endParaRPr lang="en-US" sz="1800" dirty="0">
              <a:latin typeface="Calibri"/>
              <a:cs typeface="Calibri"/>
            </a:endParaRPr>
          </a:p>
        </p:txBody>
      </p:sp>
      <p:sp>
        <p:nvSpPr>
          <p:cNvPr id="21" name="TextBox 20">
            <a:extLst>
              <a:ext uri="{FF2B5EF4-FFF2-40B4-BE49-F238E27FC236}">
                <a16:creationId xmlns:a16="http://schemas.microsoft.com/office/drawing/2014/main" id="{E0E350E2-5818-3185-6ABA-F477BD2AA706}"/>
              </a:ext>
            </a:extLst>
          </p:cNvPr>
          <p:cNvSpPr txBox="1"/>
          <p:nvPr/>
        </p:nvSpPr>
        <p:spPr>
          <a:xfrm>
            <a:off x="11610474" y="7560908"/>
            <a:ext cx="4680000" cy="1021690"/>
          </a:xfrm>
          <a:prstGeom prst="rect">
            <a:avLst/>
          </a:prstGeom>
          <a:noFill/>
        </p:spPr>
        <p:txBody>
          <a:bodyPr wrap="square">
            <a:spAutoFit/>
          </a:bodyPr>
          <a:lstStyle/>
          <a:p>
            <a:pPr marL="12700" marR="5080" algn="l">
              <a:lnSpc>
                <a:spcPct val="114100"/>
              </a:lnSpc>
              <a:spcBef>
                <a:spcPts val="830"/>
              </a:spcBef>
            </a:pPr>
            <a:r>
              <a:rPr lang="en-US" sz="1800" dirty="0" err="1">
                <a:solidFill>
                  <a:srgbClr val="FFFFF2"/>
                </a:solidFill>
                <a:latin typeface="Calibri"/>
                <a:cs typeface="Calibri"/>
              </a:rPr>
              <a:t>Kooben</a:t>
            </a:r>
            <a:r>
              <a:rPr lang="en-US" sz="1800" spc="110" dirty="0">
                <a:solidFill>
                  <a:srgbClr val="FFFFF2"/>
                </a:solidFill>
                <a:latin typeface="Calibri"/>
                <a:cs typeface="Calibri"/>
              </a:rPr>
              <a:t> </a:t>
            </a:r>
            <a:r>
              <a:rPr lang="en-US" sz="1800" dirty="0">
                <a:solidFill>
                  <a:srgbClr val="FFFFF2"/>
                </a:solidFill>
                <a:latin typeface="Calibri"/>
                <a:cs typeface="Calibri"/>
              </a:rPr>
              <a:t>provides</a:t>
            </a:r>
            <a:r>
              <a:rPr lang="en-US" sz="1800" spc="110" dirty="0">
                <a:solidFill>
                  <a:srgbClr val="FFFFF2"/>
                </a:solidFill>
                <a:latin typeface="Calibri"/>
                <a:cs typeface="Calibri"/>
              </a:rPr>
              <a:t> </a:t>
            </a:r>
            <a:r>
              <a:rPr lang="en-US" sz="1800" spc="-10" dirty="0">
                <a:solidFill>
                  <a:srgbClr val="FFFFF2"/>
                </a:solidFill>
                <a:latin typeface="Calibri"/>
                <a:cs typeface="Calibri"/>
              </a:rPr>
              <a:t>excellent </a:t>
            </a:r>
            <a:r>
              <a:rPr lang="en-US" sz="1800" dirty="0">
                <a:solidFill>
                  <a:srgbClr val="FFFFF2"/>
                </a:solidFill>
                <a:latin typeface="Calibri"/>
                <a:cs typeface="Calibri"/>
              </a:rPr>
              <a:t>drilling</a:t>
            </a:r>
            <a:r>
              <a:rPr lang="en-US" sz="1800" spc="95" dirty="0">
                <a:solidFill>
                  <a:srgbClr val="FFFFF2"/>
                </a:solidFill>
                <a:latin typeface="Calibri"/>
                <a:cs typeface="Calibri"/>
              </a:rPr>
              <a:t> </a:t>
            </a:r>
            <a:r>
              <a:rPr lang="en-US" sz="1800" dirty="0">
                <a:solidFill>
                  <a:srgbClr val="FFFFF2"/>
                </a:solidFill>
                <a:latin typeface="Calibri"/>
                <a:cs typeface="Calibri"/>
              </a:rPr>
              <a:t>part</a:t>
            </a:r>
            <a:r>
              <a:rPr lang="en-US" altLang="zh-CN" sz="1800" dirty="0">
                <a:solidFill>
                  <a:srgbClr val="FFFFF2"/>
                </a:solidFill>
                <a:latin typeface="Calibri"/>
                <a:cs typeface="Calibri"/>
              </a:rPr>
              <a:t>s.</a:t>
            </a:r>
            <a:r>
              <a:rPr lang="zh-CN" altLang="en-US" sz="1800" dirty="0">
                <a:solidFill>
                  <a:srgbClr val="FFFFF2"/>
                </a:solidFill>
                <a:latin typeface="Calibri"/>
                <a:cs typeface="Calibri"/>
              </a:rPr>
              <a:t> </a:t>
            </a:r>
            <a:r>
              <a:rPr lang="en-US" altLang="zh-CN" sz="1800" dirty="0">
                <a:solidFill>
                  <a:srgbClr val="FFFFF2"/>
                </a:solidFill>
                <a:latin typeface="Calibri"/>
                <a:cs typeface="Calibri"/>
              </a:rPr>
              <a:t>Their</a:t>
            </a:r>
            <a:r>
              <a:rPr lang="en-US" sz="1800" spc="95" dirty="0">
                <a:solidFill>
                  <a:srgbClr val="FFFFF2"/>
                </a:solidFill>
                <a:latin typeface="Calibri"/>
                <a:cs typeface="Calibri"/>
              </a:rPr>
              <a:t> </a:t>
            </a:r>
            <a:r>
              <a:rPr lang="en-US" sz="1800" dirty="0">
                <a:solidFill>
                  <a:srgbClr val="FFFFF2"/>
                </a:solidFill>
                <a:latin typeface="Calibri"/>
                <a:cs typeface="Calibri"/>
              </a:rPr>
              <a:t>team</a:t>
            </a:r>
            <a:r>
              <a:rPr lang="en-US" sz="1800" spc="95" dirty="0">
                <a:solidFill>
                  <a:srgbClr val="FFFFF2"/>
                </a:solidFill>
                <a:latin typeface="Calibri"/>
                <a:cs typeface="Calibri"/>
              </a:rPr>
              <a:t> </a:t>
            </a:r>
            <a:r>
              <a:rPr lang="en-US" sz="1800" spc="25" dirty="0">
                <a:solidFill>
                  <a:srgbClr val="FFFFF2"/>
                </a:solidFill>
                <a:latin typeface="Calibri"/>
                <a:cs typeface="Calibri"/>
              </a:rPr>
              <a:t>can </a:t>
            </a:r>
            <a:r>
              <a:rPr lang="en-US" spc="25" dirty="0">
                <a:solidFill>
                  <a:srgbClr val="FFFFF2"/>
                </a:solidFill>
                <a:latin typeface="Calibri"/>
                <a:cs typeface="Calibri"/>
              </a:rPr>
              <a:t>customize</a:t>
            </a:r>
            <a:r>
              <a:rPr lang="en-US" sz="1800" spc="90" dirty="0">
                <a:solidFill>
                  <a:srgbClr val="FFFFF2"/>
                </a:solidFill>
                <a:latin typeface="Calibri"/>
                <a:cs typeface="Calibri"/>
              </a:rPr>
              <a:t> </a:t>
            </a:r>
            <a:r>
              <a:rPr lang="en-US" sz="1800" dirty="0">
                <a:solidFill>
                  <a:srgbClr val="FFFFF2"/>
                </a:solidFill>
                <a:latin typeface="Calibri"/>
                <a:cs typeface="Calibri"/>
              </a:rPr>
              <a:t>the</a:t>
            </a:r>
            <a:r>
              <a:rPr lang="en-US" sz="1800" spc="90" dirty="0">
                <a:solidFill>
                  <a:srgbClr val="FFFFF2"/>
                </a:solidFill>
                <a:latin typeface="Calibri"/>
                <a:cs typeface="Calibri"/>
              </a:rPr>
              <a:t> </a:t>
            </a:r>
            <a:r>
              <a:rPr lang="en-US" sz="1800" dirty="0">
                <a:solidFill>
                  <a:srgbClr val="FFFFF2"/>
                </a:solidFill>
                <a:latin typeface="Calibri"/>
                <a:cs typeface="Calibri"/>
              </a:rPr>
              <a:t>drill</a:t>
            </a:r>
            <a:r>
              <a:rPr lang="en-US" sz="1800" spc="95" dirty="0">
                <a:solidFill>
                  <a:srgbClr val="FFFFF2"/>
                </a:solidFill>
                <a:latin typeface="Calibri"/>
                <a:cs typeface="Calibri"/>
              </a:rPr>
              <a:t> </a:t>
            </a:r>
            <a:r>
              <a:rPr lang="en-US" sz="1800" dirty="0">
                <a:solidFill>
                  <a:srgbClr val="FFFFF2"/>
                </a:solidFill>
                <a:latin typeface="Calibri"/>
                <a:cs typeface="Calibri"/>
              </a:rPr>
              <a:t>parts</a:t>
            </a:r>
            <a:r>
              <a:rPr lang="en-US" sz="1800" spc="90" dirty="0">
                <a:solidFill>
                  <a:srgbClr val="FFFFF2"/>
                </a:solidFill>
                <a:latin typeface="Calibri"/>
                <a:cs typeface="Calibri"/>
              </a:rPr>
              <a:t> </a:t>
            </a:r>
            <a:r>
              <a:rPr lang="en-US" sz="1800" spc="45" dirty="0">
                <a:solidFill>
                  <a:srgbClr val="FFFFF2"/>
                </a:solidFill>
                <a:latin typeface="Calibri"/>
                <a:cs typeface="Calibri"/>
              </a:rPr>
              <a:t>according</a:t>
            </a:r>
            <a:r>
              <a:rPr lang="en-US" sz="1800" spc="90" dirty="0">
                <a:solidFill>
                  <a:srgbClr val="FFFFF2"/>
                </a:solidFill>
                <a:latin typeface="Calibri"/>
                <a:cs typeface="Calibri"/>
              </a:rPr>
              <a:t> </a:t>
            </a:r>
            <a:r>
              <a:rPr lang="en-US" sz="1800" dirty="0">
                <a:solidFill>
                  <a:srgbClr val="FFFFF2"/>
                </a:solidFill>
                <a:latin typeface="Calibri"/>
                <a:cs typeface="Calibri"/>
              </a:rPr>
              <a:t>to</a:t>
            </a:r>
            <a:r>
              <a:rPr lang="en-US" sz="1800" spc="95" dirty="0">
                <a:solidFill>
                  <a:srgbClr val="FFFFF2"/>
                </a:solidFill>
                <a:latin typeface="Calibri"/>
                <a:cs typeface="Calibri"/>
              </a:rPr>
              <a:t> </a:t>
            </a:r>
            <a:r>
              <a:rPr lang="en-US" sz="1800" spc="-25" dirty="0">
                <a:solidFill>
                  <a:srgbClr val="FFFFF2"/>
                </a:solidFill>
                <a:latin typeface="Calibri"/>
                <a:cs typeface="Calibri"/>
              </a:rPr>
              <a:t>my </a:t>
            </a:r>
            <a:r>
              <a:rPr lang="en-US" sz="1800" dirty="0">
                <a:solidFill>
                  <a:srgbClr val="FFFFF2"/>
                </a:solidFill>
                <a:latin typeface="Calibri"/>
                <a:cs typeface="Calibri"/>
              </a:rPr>
              <a:t>request.</a:t>
            </a:r>
            <a:r>
              <a:rPr lang="en-US" sz="1800" spc="45" dirty="0">
                <a:solidFill>
                  <a:srgbClr val="FFFFF2"/>
                </a:solidFill>
                <a:latin typeface="Calibri"/>
                <a:cs typeface="Calibri"/>
              </a:rPr>
              <a:t> </a:t>
            </a:r>
            <a:r>
              <a:rPr lang="en-US" altLang="zh-CN" spc="45" dirty="0">
                <a:solidFill>
                  <a:srgbClr val="FFFFF2"/>
                </a:solidFill>
                <a:latin typeface="Calibri"/>
                <a:cs typeface="Calibri"/>
              </a:rPr>
              <a:t>When</a:t>
            </a:r>
            <a:r>
              <a:rPr lang="en-US" sz="1800" spc="45" dirty="0">
                <a:solidFill>
                  <a:srgbClr val="FFFFF2"/>
                </a:solidFill>
                <a:latin typeface="Calibri"/>
                <a:cs typeface="Calibri"/>
              </a:rPr>
              <a:t> </a:t>
            </a:r>
            <a:r>
              <a:rPr lang="en-US" sz="1800" dirty="0">
                <a:solidFill>
                  <a:srgbClr val="FFFFF2"/>
                </a:solidFill>
                <a:latin typeface="Calibri"/>
                <a:cs typeface="Calibri"/>
              </a:rPr>
              <a:t>we</a:t>
            </a:r>
            <a:r>
              <a:rPr lang="en-US" sz="1800" spc="45" dirty="0">
                <a:solidFill>
                  <a:srgbClr val="FFFFF2"/>
                </a:solidFill>
                <a:latin typeface="Calibri"/>
                <a:cs typeface="Calibri"/>
              </a:rPr>
              <a:t> </a:t>
            </a:r>
            <a:r>
              <a:rPr lang="en-US" sz="1800" dirty="0">
                <a:solidFill>
                  <a:srgbClr val="FFFFF2"/>
                </a:solidFill>
                <a:latin typeface="Calibri"/>
                <a:cs typeface="Calibri"/>
              </a:rPr>
              <a:t>have</a:t>
            </a:r>
            <a:r>
              <a:rPr lang="en-US" sz="1800" spc="50" dirty="0">
                <a:solidFill>
                  <a:srgbClr val="FFFFF2"/>
                </a:solidFill>
                <a:latin typeface="Calibri"/>
                <a:cs typeface="Calibri"/>
              </a:rPr>
              <a:t> </a:t>
            </a:r>
            <a:r>
              <a:rPr lang="en-US" sz="1800" spc="-10" dirty="0">
                <a:solidFill>
                  <a:srgbClr val="FFFFF2"/>
                </a:solidFill>
                <a:latin typeface="Calibri"/>
                <a:cs typeface="Calibri"/>
              </a:rPr>
              <a:t>difficult</a:t>
            </a:r>
            <a:r>
              <a:rPr lang="en-US" altLang="zh-CN" sz="1800" spc="-10" dirty="0">
                <a:solidFill>
                  <a:srgbClr val="FFFFF2"/>
                </a:solidFill>
                <a:latin typeface="Calibri"/>
                <a:cs typeface="Calibri"/>
              </a:rPr>
              <a:t>ies</a:t>
            </a:r>
            <a:r>
              <a:rPr lang="en-US" sz="1800" dirty="0">
                <a:solidFill>
                  <a:srgbClr val="FFFFF2"/>
                </a:solidFill>
                <a:latin typeface="Calibri"/>
                <a:cs typeface="Calibri"/>
              </a:rPr>
              <a:t> </a:t>
            </a:r>
            <a:r>
              <a:rPr lang="en-US" altLang="zh-CN" sz="1800" dirty="0">
                <a:solidFill>
                  <a:srgbClr val="FFFFF2"/>
                </a:solidFill>
                <a:latin typeface="Calibri"/>
                <a:cs typeface="Calibri"/>
              </a:rPr>
              <a:t>during</a:t>
            </a:r>
            <a:r>
              <a:rPr lang="zh-CN" altLang="en-US" sz="1800" dirty="0">
                <a:solidFill>
                  <a:srgbClr val="FFFFF2"/>
                </a:solidFill>
                <a:latin typeface="Calibri"/>
                <a:cs typeface="Calibri"/>
              </a:rPr>
              <a:t> </a:t>
            </a:r>
            <a:r>
              <a:rPr lang="en-US" sz="1800" dirty="0">
                <a:solidFill>
                  <a:srgbClr val="FFFFF2"/>
                </a:solidFill>
                <a:latin typeface="Calibri"/>
                <a:cs typeface="Calibri"/>
              </a:rPr>
              <a:t>the process,</a:t>
            </a:r>
            <a:r>
              <a:rPr lang="en-US" sz="1800" spc="50" dirty="0">
                <a:solidFill>
                  <a:srgbClr val="FFFFF2"/>
                </a:solidFill>
                <a:latin typeface="Calibri"/>
                <a:cs typeface="Calibri"/>
              </a:rPr>
              <a:t> </a:t>
            </a:r>
            <a:r>
              <a:rPr lang="en-US" sz="1800" spc="-10" dirty="0" err="1">
                <a:solidFill>
                  <a:srgbClr val="FFFFF2"/>
                </a:solidFill>
                <a:latin typeface="Calibri"/>
                <a:cs typeface="Calibri"/>
              </a:rPr>
              <a:t>Mr.Chen</a:t>
            </a:r>
            <a:r>
              <a:rPr lang="en-US" sz="1800" spc="55" dirty="0">
                <a:solidFill>
                  <a:srgbClr val="FFFFF2"/>
                </a:solidFill>
                <a:latin typeface="Calibri"/>
                <a:cs typeface="Calibri"/>
              </a:rPr>
              <a:t> </a:t>
            </a:r>
            <a:r>
              <a:rPr lang="en-US" sz="1800" dirty="0">
                <a:solidFill>
                  <a:srgbClr val="FFFFF2"/>
                </a:solidFill>
                <a:latin typeface="Calibri"/>
                <a:cs typeface="Calibri"/>
              </a:rPr>
              <a:t>is</a:t>
            </a:r>
            <a:r>
              <a:rPr lang="en-US" sz="1800" spc="50" dirty="0">
                <a:solidFill>
                  <a:srgbClr val="FFFFF2"/>
                </a:solidFill>
                <a:latin typeface="Calibri"/>
                <a:cs typeface="Calibri"/>
              </a:rPr>
              <a:t> </a:t>
            </a:r>
            <a:r>
              <a:rPr lang="en-US" sz="1800" spc="-20" dirty="0">
                <a:solidFill>
                  <a:srgbClr val="FFFFF2"/>
                </a:solidFill>
                <a:latin typeface="Calibri"/>
                <a:cs typeface="Calibri"/>
              </a:rPr>
              <a:t>very </a:t>
            </a:r>
            <a:r>
              <a:rPr lang="en-US" sz="1800" dirty="0">
                <a:solidFill>
                  <a:srgbClr val="FFFFF2"/>
                </a:solidFill>
                <a:latin typeface="Calibri"/>
                <a:cs typeface="Calibri"/>
              </a:rPr>
              <a:t>patient</a:t>
            </a:r>
            <a:r>
              <a:rPr lang="en-US" sz="1800" spc="95" dirty="0">
                <a:solidFill>
                  <a:srgbClr val="FFFFF2"/>
                </a:solidFill>
                <a:latin typeface="Calibri"/>
                <a:cs typeface="Calibri"/>
              </a:rPr>
              <a:t> </a:t>
            </a:r>
            <a:r>
              <a:rPr lang="en-US" sz="1800" dirty="0">
                <a:solidFill>
                  <a:srgbClr val="FFFFF2"/>
                </a:solidFill>
                <a:latin typeface="Calibri"/>
                <a:cs typeface="Calibri"/>
              </a:rPr>
              <a:t>in solving</a:t>
            </a:r>
            <a:r>
              <a:rPr lang="en-US" sz="1800" spc="95" dirty="0">
                <a:solidFill>
                  <a:srgbClr val="FFFFF2"/>
                </a:solidFill>
                <a:latin typeface="Calibri"/>
                <a:cs typeface="Calibri"/>
              </a:rPr>
              <a:t> </a:t>
            </a:r>
            <a:r>
              <a:rPr lang="en-US" sz="1800" dirty="0">
                <a:solidFill>
                  <a:srgbClr val="FFFFF2"/>
                </a:solidFill>
                <a:latin typeface="Calibri"/>
                <a:cs typeface="Calibri"/>
              </a:rPr>
              <a:t>my</a:t>
            </a:r>
            <a:r>
              <a:rPr lang="en-US" sz="1800" spc="95" dirty="0">
                <a:solidFill>
                  <a:srgbClr val="FFFFF2"/>
                </a:solidFill>
                <a:latin typeface="Calibri"/>
                <a:cs typeface="Calibri"/>
              </a:rPr>
              <a:t> </a:t>
            </a:r>
            <a:r>
              <a:rPr lang="en-US" sz="1800" spc="-10" dirty="0">
                <a:solidFill>
                  <a:srgbClr val="FFFFF2"/>
                </a:solidFill>
                <a:latin typeface="Calibri"/>
                <a:cs typeface="Calibri"/>
              </a:rPr>
              <a:t>problems</a:t>
            </a:r>
            <a:endParaRPr lang="en-US" sz="1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0698" y="2001008"/>
            <a:ext cx="1618615" cy="2226945"/>
          </a:xfrm>
          <a:custGeom>
            <a:avLst/>
            <a:gdLst/>
            <a:ahLst/>
            <a:cxnLst/>
            <a:rect l="l" t="t" r="r" b="b"/>
            <a:pathLst>
              <a:path w="1618615" h="2226945">
                <a:moveTo>
                  <a:pt x="6020" y="2212468"/>
                </a:moveTo>
                <a:lnTo>
                  <a:pt x="454" y="2212468"/>
                </a:lnTo>
                <a:lnTo>
                  <a:pt x="431" y="2211299"/>
                </a:lnTo>
                <a:lnTo>
                  <a:pt x="318" y="2205518"/>
                </a:lnTo>
                <a:lnTo>
                  <a:pt x="270" y="2203068"/>
                </a:lnTo>
                <a:lnTo>
                  <a:pt x="0" y="2193700"/>
                </a:lnTo>
                <a:lnTo>
                  <a:pt x="71" y="2184418"/>
                </a:lnTo>
                <a:lnTo>
                  <a:pt x="911" y="2175179"/>
                </a:lnTo>
                <a:lnTo>
                  <a:pt x="4530" y="2143435"/>
                </a:lnTo>
                <a:lnTo>
                  <a:pt x="6610" y="2111692"/>
                </a:lnTo>
                <a:lnTo>
                  <a:pt x="6297" y="2079778"/>
                </a:lnTo>
                <a:lnTo>
                  <a:pt x="2735" y="2047522"/>
                </a:lnTo>
                <a:lnTo>
                  <a:pt x="2743" y="2020473"/>
                </a:lnTo>
                <a:lnTo>
                  <a:pt x="5994" y="1970489"/>
                </a:lnTo>
                <a:lnTo>
                  <a:pt x="11169" y="1908752"/>
                </a:lnTo>
                <a:lnTo>
                  <a:pt x="16953" y="1846446"/>
                </a:lnTo>
                <a:lnTo>
                  <a:pt x="22027" y="1794752"/>
                </a:lnTo>
                <a:lnTo>
                  <a:pt x="27041" y="1751176"/>
                </a:lnTo>
                <a:lnTo>
                  <a:pt x="29178" y="1737498"/>
                </a:lnTo>
                <a:lnTo>
                  <a:pt x="30973" y="1723821"/>
                </a:lnTo>
                <a:lnTo>
                  <a:pt x="31846" y="1711126"/>
                </a:lnTo>
                <a:lnTo>
                  <a:pt x="31914" y="1710143"/>
                </a:lnTo>
                <a:lnTo>
                  <a:pt x="33844" y="1673442"/>
                </a:lnTo>
                <a:lnTo>
                  <a:pt x="38126" y="1637083"/>
                </a:lnTo>
                <a:lnTo>
                  <a:pt x="43518" y="1600894"/>
                </a:lnTo>
                <a:lnTo>
                  <a:pt x="48783" y="1564706"/>
                </a:lnTo>
                <a:lnTo>
                  <a:pt x="56880" y="1515303"/>
                </a:lnTo>
                <a:lnTo>
                  <a:pt x="67562" y="1466651"/>
                </a:lnTo>
                <a:lnTo>
                  <a:pt x="80341" y="1418604"/>
                </a:lnTo>
                <a:lnTo>
                  <a:pt x="94731" y="1371020"/>
                </a:lnTo>
                <a:lnTo>
                  <a:pt x="110245" y="1323755"/>
                </a:lnTo>
                <a:lnTo>
                  <a:pt x="126397" y="1276665"/>
                </a:lnTo>
                <a:lnTo>
                  <a:pt x="142701" y="1229607"/>
                </a:lnTo>
                <a:lnTo>
                  <a:pt x="161679" y="1176192"/>
                </a:lnTo>
                <a:lnTo>
                  <a:pt x="181815" y="1122120"/>
                </a:lnTo>
                <a:lnTo>
                  <a:pt x="202084" y="1069909"/>
                </a:lnTo>
                <a:lnTo>
                  <a:pt x="221455" y="1022074"/>
                </a:lnTo>
                <a:lnTo>
                  <a:pt x="238900" y="981132"/>
                </a:lnTo>
                <a:lnTo>
                  <a:pt x="261542" y="930361"/>
                </a:lnTo>
                <a:lnTo>
                  <a:pt x="289644" y="869942"/>
                </a:lnTo>
                <a:lnTo>
                  <a:pt x="323651" y="801622"/>
                </a:lnTo>
                <a:lnTo>
                  <a:pt x="343007" y="765047"/>
                </a:lnTo>
                <a:lnTo>
                  <a:pt x="364007" y="727153"/>
                </a:lnTo>
                <a:lnTo>
                  <a:pt x="386705" y="688159"/>
                </a:lnTo>
                <a:lnTo>
                  <a:pt x="411158" y="648283"/>
                </a:lnTo>
                <a:lnTo>
                  <a:pt x="437420" y="607744"/>
                </a:lnTo>
                <a:lnTo>
                  <a:pt x="465548" y="566761"/>
                </a:lnTo>
                <a:lnTo>
                  <a:pt x="495596" y="525552"/>
                </a:lnTo>
                <a:lnTo>
                  <a:pt x="527622" y="484337"/>
                </a:lnTo>
                <a:lnTo>
                  <a:pt x="561679" y="443333"/>
                </a:lnTo>
                <a:lnTo>
                  <a:pt x="597825" y="402760"/>
                </a:lnTo>
                <a:lnTo>
                  <a:pt x="636113" y="362835"/>
                </a:lnTo>
                <a:lnTo>
                  <a:pt x="676601" y="323779"/>
                </a:lnTo>
                <a:lnTo>
                  <a:pt x="719344" y="285809"/>
                </a:lnTo>
                <a:lnTo>
                  <a:pt x="764397" y="249143"/>
                </a:lnTo>
                <a:lnTo>
                  <a:pt x="811815" y="214002"/>
                </a:lnTo>
                <a:lnTo>
                  <a:pt x="861656" y="180602"/>
                </a:lnTo>
                <a:lnTo>
                  <a:pt x="913973" y="149164"/>
                </a:lnTo>
                <a:lnTo>
                  <a:pt x="968823" y="119906"/>
                </a:lnTo>
                <a:lnTo>
                  <a:pt x="1101388" y="56483"/>
                </a:lnTo>
                <a:lnTo>
                  <a:pt x="1210402" y="22852"/>
                </a:lnTo>
                <a:lnTo>
                  <a:pt x="1354208" y="7771"/>
                </a:lnTo>
                <a:lnTo>
                  <a:pt x="1591149" y="0"/>
                </a:lnTo>
                <a:lnTo>
                  <a:pt x="1595708" y="0"/>
                </a:lnTo>
                <a:lnTo>
                  <a:pt x="1617592" y="25075"/>
                </a:lnTo>
                <a:lnTo>
                  <a:pt x="1617592" y="31002"/>
                </a:lnTo>
                <a:lnTo>
                  <a:pt x="1617860" y="56483"/>
                </a:lnTo>
                <a:lnTo>
                  <a:pt x="1618112" y="95248"/>
                </a:lnTo>
                <a:lnTo>
                  <a:pt x="1618014" y="417467"/>
                </a:lnTo>
                <a:lnTo>
                  <a:pt x="1617650" y="525552"/>
                </a:lnTo>
                <a:lnTo>
                  <a:pt x="1617316" y="607744"/>
                </a:lnTo>
                <a:lnTo>
                  <a:pt x="1616965" y="683761"/>
                </a:lnTo>
                <a:lnTo>
                  <a:pt x="1616341" y="801622"/>
                </a:lnTo>
                <a:lnTo>
                  <a:pt x="1615938" y="869942"/>
                </a:lnTo>
                <a:lnTo>
                  <a:pt x="1615552" y="930361"/>
                </a:lnTo>
                <a:lnTo>
                  <a:pt x="1615202" y="981132"/>
                </a:lnTo>
                <a:lnTo>
                  <a:pt x="1614707" y="1047582"/>
                </a:lnTo>
                <a:lnTo>
                  <a:pt x="1614314" y="1095013"/>
                </a:lnTo>
                <a:lnTo>
                  <a:pt x="1613930" y="1136790"/>
                </a:lnTo>
                <a:lnTo>
                  <a:pt x="1613207" y="1200561"/>
                </a:lnTo>
                <a:lnTo>
                  <a:pt x="1610982" y="1242729"/>
                </a:lnTo>
                <a:lnTo>
                  <a:pt x="1548044" y="1277586"/>
                </a:lnTo>
                <a:lnTo>
                  <a:pt x="1508459" y="1300072"/>
                </a:lnTo>
                <a:lnTo>
                  <a:pt x="1472953" y="1327572"/>
                </a:lnTo>
                <a:lnTo>
                  <a:pt x="1440713" y="1359138"/>
                </a:lnTo>
                <a:lnTo>
                  <a:pt x="1410931" y="1393819"/>
                </a:lnTo>
                <a:lnTo>
                  <a:pt x="1382795" y="1430666"/>
                </a:lnTo>
                <a:lnTo>
                  <a:pt x="1356116" y="1471287"/>
                </a:lnTo>
                <a:lnTo>
                  <a:pt x="1334856" y="1513390"/>
                </a:lnTo>
                <a:lnTo>
                  <a:pt x="1318967" y="1557012"/>
                </a:lnTo>
                <a:lnTo>
                  <a:pt x="1308396" y="1602192"/>
                </a:lnTo>
                <a:lnTo>
                  <a:pt x="1303094" y="1648968"/>
                </a:lnTo>
                <a:lnTo>
                  <a:pt x="1303010" y="1697378"/>
                </a:lnTo>
                <a:lnTo>
                  <a:pt x="1303631" y="1710143"/>
                </a:lnTo>
                <a:lnTo>
                  <a:pt x="1304215" y="1723821"/>
                </a:lnTo>
                <a:lnTo>
                  <a:pt x="1304263" y="1724961"/>
                </a:lnTo>
                <a:lnTo>
                  <a:pt x="1304638" y="1737498"/>
                </a:lnTo>
                <a:lnTo>
                  <a:pt x="1304677" y="1738795"/>
                </a:lnTo>
                <a:lnTo>
                  <a:pt x="1304818" y="1751176"/>
                </a:lnTo>
                <a:lnTo>
                  <a:pt x="1304833" y="1752544"/>
                </a:lnTo>
                <a:lnTo>
                  <a:pt x="1303109" y="1774128"/>
                </a:lnTo>
                <a:lnTo>
                  <a:pt x="1264257" y="1800415"/>
                </a:lnTo>
                <a:lnTo>
                  <a:pt x="1241301" y="1802239"/>
                </a:lnTo>
                <a:lnTo>
                  <a:pt x="1227783" y="1802239"/>
                </a:lnTo>
                <a:lnTo>
                  <a:pt x="1187114" y="1806057"/>
                </a:lnTo>
                <a:lnTo>
                  <a:pt x="1128451" y="1816372"/>
                </a:lnTo>
                <a:lnTo>
                  <a:pt x="1069872" y="1827371"/>
                </a:lnTo>
                <a:lnTo>
                  <a:pt x="1029460" y="1833241"/>
                </a:lnTo>
                <a:lnTo>
                  <a:pt x="996570" y="1854334"/>
                </a:lnTo>
                <a:lnTo>
                  <a:pt x="983084" y="1901030"/>
                </a:lnTo>
                <a:lnTo>
                  <a:pt x="980427" y="1965158"/>
                </a:lnTo>
                <a:lnTo>
                  <a:pt x="979024" y="2017659"/>
                </a:lnTo>
                <a:lnTo>
                  <a:pt x="977877" y="2070161"/>
                </a:lnTo>
                <a:lnTo>
                  <a:pt x="977029" y="2122748"/>
                </a:lnTo>
                <a:lnTo>
                  <a:pt x="976402" y="2159115"/>
                </a:lnTo>
                <a:lnTo>
                  <a:pt x="974408" y="2186292"/>
                </a:lnTo>
                <a:lnTo>
                  <a:pt x="969849" y="2205518"/>
                </a:lnTo>
                <a:lnTo>
                  <a:pt x="966522" y="2210523"/>
                </a:lnTo>
                <a:lnTo>
                  <a:pt x="164057" y="2210523"/>
                </a:lnTo>
                <a:lnTo>
                  <a:pt x="6020" y="2212468"/>
                </a:lnTo>
                <a:close/>
              </a:path>
              <a:path w="1618615" h="2226945">
                <a:moveTo>
                  <a:pt x="1236752" y="1802467"/>
                </a:moveTo>
                <a:lnTo>
                  <a:pt x="1227783" y="1802239"/>
                </a:lnTo>
                <a:lnTo>
                  <a:pt x="1241301" y="1802239"/>
                </a:lnTo>
                <a:lnTo>
                  <a:pt x="1236752" y="1802467"/>
                </a:lnTo>
                <a:close/>
              </a:path>
              <a:path w="1618615" h="2226945">
                <a:moveTo>
                  <a:pt x="896494" y="2226574"/>
                </a:moveTo>
                <a:lnTo>
                  <a:pt x="863712" y="2226574"/>
                </a:lnTo>
                <a:lnTo>
                  <a:pt x="831095" y="2226044"/>
                </a:lnTo>
                <a:lnTo>
                  <a:pt x="389215" y="2212468"/>
                </a:lnTo>
                <a:lnTo>
                  <a:pt x="232048" y="2210523"/>
                </a:lnTo>
                <a:lnTo>
                  <a:pt x="966522" y="2210523"/>
                </a:lnTo>
                <a:lnTo>
                  <a:pt x="961528" y="2218035"/>
                </a:lnTo>
                <a:lnTo>
                  <a:pt x="954012" y="2221645"/>
                </a:lnTo>
                <a:lnTo>
                  <a:pt x="940528" y="2224198"/>
                </a:lnTo>
                <a:lnTo>
                  <a:pt x="921286" y="2225805"/>
                </a:lnTo>
                <a:lnTo>
                  <a:pt x="896494" y="2226574"/>
                </a:lnTo>
                <a:close/>
              </a:path>
            </a:pathLst>
          </a:custGeom>
          <a:solidFill>
            <a:srgbClr val="A7D6CB"/>
          </a:solidFill>
        </p:spPr>
        <p:txBody>
          <a:bodyPr wrap="square" lIns="0" tIns="0" rIns="0" bIns="0" rtlCol="0"/>
          <a:lstStyle/>
          <a:p>
            <a:endParaRPr/>
          </a:p>
        </p:txBody>
      </p:sp>
      <p:sp>
        <p:nvSpPr>
          <p:cNvPr id="3" name="object 3"/>
          <p:cNvSpPr/>
          <p:nvPr/>
        </p:nvSpPr>
        <p:spPr>
          <a:xfrm>
            <a:off x="14614574" y="9272364"/>
            <a:ext cx="2639060" cy="627380"/>
          </a:xfrm>
          <a:custGeom>
            <a:avLst/>
            <a:gdLst/>
            <a:ahLst/>
            <a:cxnLst/>
            <a:rect l="l" t="t" r="r" b="b"/>
            <a:pathLst>
              <a:path w="2639059" h="627379">
                <a:moveTo>
                  <a:pt x="2276996" y="28"/>
                </a:moveTo>
                <a:lnTo>
                  <a:pt x="2328624" y="0"/>
                </a:lnTo>
                <a:lnTo>
                  <a:pt x="2380259" y="363"/>
                </a:lnTo>
                <a:lnTo>
                  <a:pt x="2431900" y="1036"/>
                </a:lnTo>
                <a:lnTo>
                  <a:pt x="2483547" y="1939"/>
                </a:lnTo>
                <a:lnTo>
                  <a:pt x="2638536" y="5212"/>
                </a:lnTo>
                <a:lnTo>
                  <a:pt x="2614091" y="264283"/>
                </a:lnTo>
                <a:lnTo>
                  <a:pt x="2595078" y="471454"/>
                </a:lnTo>
                <a:lnTo>
                  <a:pt x="2581211" y="626933"/>
                </a:lnTo>
                <a:lnTo>
                  <a:pt x="0" y="626933"/>
                </a:lnTo>
                <a:lnTo>
                  <a:pt x="0" y="378348"/>
                </a:lnTo>
                <a:lnTo>
                  <a:pt x="49922" y="377924"/>
                </a:lnTo>
                <a:lnTo>
                  <a:pt x="99912" y="377854"/>
                </a:lnTo>
                <a:lnTo>
                  <a:pt x="149964" y="378090"/>
                </a:lnTo>
                <a:lnTo>
                  <a:pt x="200074" y="378588"/>
                </a:lnTo>
                <a:lnTo>
                  <a:pt x="250238" y="379301"/>
                </a:lnTo>
                <a:lnTo>
                  <a:pt x="300450" y="380183"/>
                </a:lnTo>
                <a:lnTo>
                  <a:pt x="350706" y="381189"/>
                </a:lnTo>
                <a:lnTo>
                  <a:pt x="552081" y="385529"/>
                </a:lnTo>
                <a:lnTo>
                  <a:pt x="602489" y="386463"/>
                </a:lnTo>
                <a:lnTo>
                  <a:pt x="652913" y="387245"/>
                </a:lnTo>
                <a:lnTo>
                  <a:pt x="703349" y="387829"/>
                </a:lnTo>
                <a:lnTo>
                  <a:pt x="753792" y="388168"/>
                </a:lnTo>
                <a:lnTo>
                  <a:pt x="804238" y="388218"/>
                </a:lnTo>
                <a:lnTo>
                  <a:pt x="854682" y="387932"/>
                </a:lnTo>
                <a:lnTo>
                  <a:pt x="905119" y="387264"/>
                </a:lnTo>
                <a:lnTo>
                  <a:pt x="955545" y="386168"/>
                </a:lnTo>
                <a:lnTo>
                  <a:pt x="1005955" y="384598"/>
                </a:lnTo>
                <a:lnTo>
                  <a:pt x="1056345" y="382509"/>
                </a:lnTo>
                <a:lnTo>
                  <a:pt x="1106710" y="379854"/>
                </a:lnTo>
                <a:lnTo>
                  <a:pt x="1157045" y="376587"/>
                </a:lnTo>
                <a:lnTo>
                  <a:pt x="1207346" y="372663"/>
                </a:lnTo>
                <a:lnTo>
                  <a:pt x="1257607" y="368036"/>
                </a:lnTo>
                <a:lnTo>
                  <a:pt x="1307826" y="362659"/>
                </a:lnTo>
                <a:lnTo>
                  <a:pt x="1357996" y="356486"/>
                </a:lnTo>
                <a:lnTo>
                  <a:pt x="1408114" y="349473"/>
                </a:lnTo>
                <a:lnTo>
                  <a:pt x="1458174" y="341572"/>
                </a:lnTo>
                <a:lnTo>
                  <a:pt x="1508172" y="332738"/>
                </a:lnTo>
                <a:lnTo>
                  <a:pt x="1558104" y="322925"/>
                </a:lnTo>
                <a:lnTo>
                  <a:pt x="1607964" y="312086"/>
                </a:lnTo>
                <a:lnTo>
                  <a:pt x="1657749" y="300177"/>
                </a:lnTo>
                <a:lnTo>
                  <a:pt x="1662402" y="275246"/>
                </a:lnTo>
                <a:lnTo>
                  <a:pt x="1660075" y="215794"/>
                </a:lnTo>
                <a:lnTo>
                  <a:pt x="1655422" y="144836"/>
                </a:lnTo>
                <a:lnTo>
                  <a:pt x="1653096" y="85384"/>
                </a:lnTo>
                <a:lnTo>
                  <a:pt x="1709342" y="49395"/>
                </a:lnTo>
                <a:lnTo>
                  <a:pt x="1760935" y="39704"/>
                </a:lnTo>
                <a:lnTo>
                  <a:pt x="1812530" y="31296"/>
                </a:lnTo>
                <a:lnTo>
                  <a:pt x="1864125" y="24092"/>
                </a:lnTo>
                <a:lnTo>
                  <a:pt x="1915723" y="18009"/>
                </a:lnTo>
                <a:lnTo>
                  <a:pt x="1967323" y="12967"/>
                </a:lnTo>
                <a:lnTo>
                  <a:pt x="2018926" y="8885"/>
                </a:lnTo>
                <a:lnTo>
                  <a:pt x="2070531" y="5681"/>
                </a:lnTo>
                <a:lnTo>
                  <a:pt x="2122141" y="3275"/>
                </a:lnTo>
                <a:lnTo>
                  <a:pt x="2173754" y="1585"/>
                </a:lnTo>
                <a:lnTo>
                  <a:pt x="2225372" y="529"/>
                </a:lnTo>
                <a:lnTo>
                  <a:pt x="2276996" y="28"/>
                </a:lnTo>
                <a:close/>
              </a:path>
            </a:pathLst>
          </a:custGeom>
          <a:solidFill>
            <a:srgbClr val="C3BEE9"/>
          </a:solidFill>
        </p:spPr>
        <p:txBody>
          <a:bodyPr wrap="square" lIns="0" tIns="0" rIns="0" bIns="0" rtlCol="0"/>
          <a:lstStyle/>
          <a:p>
            <a:endParaRPr/>
          </a:p>
        </p:txBody>
      </p:sp>
      <p:pic>
        <p:nvPicPr>
          <p:cNvPr id="4" name="object 4"/>
          <p:cNvPicPr/>
          <p:nvPr/>
        </p:nvPicPr>
        <p:blipFill>
          <a:blip r:embed="rId2" cstate="print"/>
          <a:stretch>
            <a:fillRect/>
          </a:stretch>
        </p:blipFill>
        <p:spPr>
          <a:xfrm>
            <a:off x="1939268" y="2003532"/>
            <a:ext cx="2337902" cy="2467911"/>
          </a:xfrm>
          <a:prstGeom prst="rect">
            <a:avLst/>
          </a:prstGeom>
        </p:spPr>
      </p:pic>
      <p:grpSp>
        <p:nvGrpSpPr>
          <p:cNvPr id="5" name="object 5"/>
          <p:cNvGrpSpPr/>
          <p:nvPr/>
        </p:nvGrpSpPr>
        <p:grpSpPr>
          <a:xfrm>
            <a:off x="11470202" y="4772344"/>
            <a:ext cx="1504950" cy="1504950"/>
            <a:chOff x="11470202" y="4772344"/>
            <a:chExt cx="1504950" cy="1504950"/>
          </a:xfrm>
        </p:grpSpPr>
        <p:sp>
          <p:nvSpPr>
            <p:cNvPr id="6" name="object 6"/>
            <p:cNvSpPr/>
            <p:nvPr/>
          </p:nvSpPr>
          <p:spPr>
            <a:xfrm>
              <a:off x="11470202" y="4772344"/>
              <a:ext cx="1504950" cy="1504950"/>
            </a:xfrm>
            <a:custGeom>
              <a:avLst/>
              <a:gdLst/>
              <a:ahLst/>
              <a:cxnLst/>
              <a:rect l="l" t="t" r="r" b="b"/>
              <a:pathLst>
                <a:path w="1504950" h="1504950">
                  <a:moveTo>
                    <a:pt x="752470" y="1504941"/>
                  </a:moveTo>
                  <a:lnTo>
                    <a:pt x="704882" y="1503461"/>
                  </a:lnTo>
                  <a:lnTo>
                    <a:pt x="658081" y="1499081"/>
                  </a:lnTo>
                  <a:lnTo>
                    <a:pt x="612154" y="1491888"/>
                  </a:lnTo>
                  <a:lnTo>
                    <a:pt x="567191" y="1481970"/>
                  </a:lnTo>
                  <a:lnTo>
                    <a:pt x="523278" y="1469415"/>
                  </a:lnTo>
                  <a:lnTo>
                    <a:pt x="480504" y="1454311"/>
                  </a:lnTo>
                  <a:lnTo>
                    <a:pt x="438958" y="1436746"/>
                  </a:lnTo>
                  <a:lnTo>
                    <a:pt x="398728" y="1416809"/>
                  </a:lnTo>
                  <a:lnTo>
                    <a:pt x="359901" y="1394587"/>
                  </a:lnTo>
                  <a:lnTo>
                    <a:pt x="322565" y="1370167"/>
                  </a:lnTo>
                  <a:lnTo>
                    <a:pt x="286810" y="1343639"/>
                  </a:lnTo>
                  <a:lnTo>
                    <a:pt x="252722" y="1315090"/>
                  </a:lnTo>
                  <a:lnTo>
                    <a:pt x="220391" y="1284608"/>
                  </a:lnTo>
                  <a:lnTo>
                    <a:pt x="189904" y="1252281"/>
                  </a:lnTo>
                  <a:lnTo>
                    <a:pt x="161350" y="1218197"/>
                  </a:lnTo>
                  <a:lnTo>
                    <a:pt x="134816" y="1182444"/>
                  </a:lnTo>
                  <a:lnTo>
                    <a:pt x="110391" y="1145109"/>
                  </a:lnTo>
                  <a:lnTo>
                    <a:pt x="88162" y="1106282"/>
                  </a:lnTo>
                  <a:lnTo>
                    <a:pt x="68219" y="1066050"/>
                  </a:lnTo>
                  <a:lnTo>
                    <a:pt x="50649" y="1024500"/>
                  </a:lnTo>
                  <a:lnTo>
                    <a:pt x="35540" y="981722"/>
                  </a:lnTo>
                  <a:lnTo>
                    <a:pt x="22980" y="937802"/>
                  </a:lnTo>
                  <a:lnTo>
                    <a:pt x="13058" y="892829"/>
                  </a:lnTo>
                  <a:lnTo>
                    <a:pt x="5862" y="846890"/>
                  </a:lnTo>
                  <a:lnTo>
                    <a:pt x="1480" y="800075"/>
                  </a:lnTo>
                  <a:lnTo>
                    <a:pt x="0" y="752470"/>
                  </a:lnTo>
                  <a:lnTo>
                    <a:pt x="1480" y="704899"/>
                  </a:lnTo>
                  <a:lnTo>
                    <a:pt x="5862" y="658112"/>
                  </a:lnTo>
                  <a:lnTo>
                    <a:pt x="13058" y="612197"/>
                  </a:lnTo>
                  <a:lnTo>
                    <a:pt x="22980" y="567242"/>
                  </a:lnTo>
                  <a:lnTo>
                    <a:pt x="35540" y="523337"/>
                  </a:lnTo>
                  <a:lnTo>
                    <a:pt x="50649" y="480569"/>
                  </a:lnTo>
                  <a:lnTo>
                    <a:pt x="68219" y="439026"/>
                  </a:lnTo>
                  <a:lnTo>
                    <a:pt x="88162" y="398797"/>
                  </a:lnTo>
                  <a:lnTo>
                    <a:pt x="110391" y="359970"/>
                  </a:lnTo>
                  <a:lnTo>
                    <a:pt x="134816" y="322634"/>
                  </a:lnTo>
                  <a:lnTo>
                    <a:pt x="161350" y="286876"/>
                  </a:lnTo>
                  <a:lnTo>
                    <a:pt x="189904" y="252785"/>
                  </a:lnTo>
                  <a:lnTo>
                    <a:pt x="220391" y="220450"/>
                  </a:lnTo>
                  <a:lnTo>
                    <a:pt x="252722" y="189958"/>
                  </a:lnTo>
                  <a:lnTo>
                    <a:pt x="286810" y="161398"/>
                  </a:lnTo>
                  <a:lnTo>
                    <a:pt x="322565" y="134859"/>
                  </a:lnTo>
                  <a:lnTo>
                    <a:pt x="359901" y="110427"/>
                  </a:lnTo>
                  <a:lnTo>
                    <a:pt x="398728" y="88193"/>
                  </a:lnTo>
                  <a:lnTo>
                    <a:pt x="438958" y="68244"/>
                  </a:lnTo>
                  <a:lnTo>
                    <a:pt x="480504" y="50668"/>
                  </a:lnTo>
                  <a:lnTo>
                    <a:pt x="523278" y="35554"/>
                  </a:lnTo>
                  <a:lnTo>
                    <a:pt x="567191" y="22990"/>
                  </a:lnTo>
                  <a:lnTo>
                    <a:pt x="612154" y="13064"/>
                  </a:lnTo>
                  <a:lnTo>
                    <a:pt x="658081" y="5865"/>
                  </a:lnTo>
                  <a:lnTo>
                    <a:pt x="704882" y="1481"/>
                  </a:lnTo>
                  <a:lnTo>
                    <a:pt x="752470" y="0"/>
                  </a:lnTo>
                  <a:lnTo>
                    <a:pt x="800058" y="1481"/>
                  </a:lnTo>
                  <a:lnTo>
                    <a:pt x="846860" y="5865"/>
                  </a:lnTo>
                  <a:lnTo>
                    <a:pt x="892786" y="13064"/>
                  </a:lnTo>
                  <a:lnTo>
                    <a:pt x="937750" y="22990"/>
                  </a:lnTo>
                  <a:lnTo>
                    <a:pt x="981663" y="35554"/>
                  </a:lnTo>
                  <a:lnTo>
                    <a:pt x="1024436" y="50668"/>
                  </a:lnTo>
                  <a:lnTo>
                    <a:pt x="1065982" y="68244"/>
                  </a:lnTo>
                  <a:lnTo>
                    <a:pt x="1106213" y="88193"/>
                  </a:lnTo>
                  <a:lnTo>
                    <a:pt x="1145040" y="110427"/>
                  </a:lnTo>
                  <a:lnTo>
                    <a:pt x="1182375" y="134859"/>
                  </a:lnTo>
                  <a:lnTo>
                    <a:pt x="1218131" y="161398"/>
                  </a:lnTo>
                  <a:lnTo>
                    <a:pt x="1252218" y="189958"/>
                  </a:lnTo>
                  <a:lnTo>
                    <a:pt x="1284549" y="220450"/>
                  </a:lnTo>
                  <a:lnTo>
                    <a:pt x="1315036" y="252785"/>
                  </a:lnTo>
                  <a:lnTo>
                    <a:pt x="1343591" y="286876"/>
                  </a:lnTo>
                  <a:lnTo>
                    <a:pt x="1370125" y="322634"/>
                  </a:lnTo>
                  <a:lnTo>
                    <a:pt x="1394550" y="359970"/>
                  </a:lnTo>
                  <a:lnTo>
                    <a:pt x="1416778" y="398797"/>
                  </a:lnTo>
                  <a:lnTo>
                    <a:pt x="1436722" y="439026"/>
                  </a:lnTo>
                  <a:lnTo>
                    <a:pt x="1454292" y="480569"/>
                  </a:lnTo>
                  <a:lnTo>
                    <a:pt x="1469401" y="523337"/>
                  </a:lnTo>
                  <a:lnTo>
                    <a:pt x="1481960" y="567242"/>
                  </a:lnTo>
                  <a:lnTo>
                    <a:pt x="1491882" y="612197"/>
                  </a:lnTo>
                  <a:lnTo>
                    <a:pt x="1499078" y="658112"/>
                  </a:lnTo>
                  <a:lnTo>
                    <a:pt x="1503461" y="704899"/>
                  </a:lnTo>
                  <a:lnTo>
                    <a:pt x="1504941" y="752470"/>
                  </a:lnTo>
                  <a:lnTo>
                    <a:pt x="1503461" y="800075"/>
                  </a:lnTo>
                  <a:lnTo>
                    <a:pt x="1499078" y="846890"/>
                  </a:lnTo>
                  <a:lnTo>
                    <a:pt x="1491882" y="892829"/>
                  </a:lnTo>
                  <a:lnTo>
                    <a:pt x="1481960" y="937802"/>
                  </a:lnTo>
                  <a:lnTo>
                    <a:pt x="1469401" y="981722"/>
                  </a:lnTo>
                  <a:lnTo>
                    <a:pt x="1454292" y="1024500"/>
                  </a:lnTo>
                  <a:lnTo>
                    <a:pt x="1436722" y="1066050"/>
                  </a:lnTo>
                  <a:lnTo>
                    <a:pt x="1416778" y="1106282"/>
                  </a:lnTo>
                  <a:lnTo>
                    <a:pt x="1394550" y="1145109"/>
                  </a:lnTo>
                  <a:lnTo>
                    <a:pt x="1370125" y="1182444"/>
                  </a:lnTo>
                  <a:lnTo>
                    <a:pt x="1343591" y="1218197"/>
                  </a:lnTo>
                  <a:lnTo>
                    <a:pt x="1315036" y="1252281"/>
                  </a:lnTo>
                  <a:lnTo>
                    <a:pt x="1284549" y="1284608"/>
                  </a:lnTo>
                  <a:lnTo>
                    <a:pt x="1252218" y="1315090"/>
                  </a:lnTo>
                  <a:lnTo>
                    <a:pt x="1218131" y="1343639"/>
                  </a:lnTo>
                  <a:lnTo>
                    <a:pt x="1182375" y="1370167"/>
                  </a:lnTo>
                  <a:lnTo>
                    <a:pt x="1145040" y="1394587"/>
                  </a:lnTo>
                  <a:lnTo>
                    <a:pt x="1106213" y="1416809"/>
                  </a:lnTo>
                  <a:lnTo>
                    <a:pt x="1065982" y="1436746"/>
                  </a:lnTo>
                  <a:lnTo>
                    <a:pt x="1024436" y="1454311"/>
                  </a:lnTo>
                  <a:lnTo>
                    <a:pt x="981663" y="1469415"/>
                  </a:lnTo>
                  <a:lnTo>
                    <a:pt x="937750" y="1481970"/>
                  </a:lnTo>
                  <a:lnTo>
                    <a:pt x="892786" y="1491888"/>
                  </a:lnTo>
                  <a:lnTo>
                    <a:pt x="846860" y="1499081"/>
                  </a:lnTo>
                  <a:lnTo>
                    <a:pt x="800058" y="1503461"/>
                  </a:lnTo>
                  <a:lnTo>
                    <a:pt x="752470" y="1504941"/>
                  </a:lnTo>
                  <a:close/>
                </a:path>
              </a:pathLst>
            </a:custGeom>
            <a:solidFill>
              <a:srgbClr val="75C2AF"/>
            </a:solidFill>
          </p:spPr>
          <p:txBody>
            <a:bodyPr wrap="square" lIns="0" tIns="0" rIns="0" bIns="0" rtlCol="0"/>
            <a:lstStyle/>
            <a:p>
              <a:endParaRPr/>
            </a:p>
          </p:txBody>
        </p:sp>
        <p:sp>
          <p:nvSpPr>
            <p:cNvPr id="7" name="object 7"/>
            <p:cNvSpPr/>
            <p:nvPr/>
          </p:nvSpPr>
          <p:spPr>
            <a:xfrm>
              <a:off x="11716166" y="4956421"/>
              <a:ext cx="1257300" cy="1321435"/>
            </a:xfrm>
            <a:custGeom>
              <a:avLst/>
              <a:gdLst/>
              <a:ahLst/>
              <a:cxnLst/>
              <a:rect l="l" t="t" r="r" b="b"/>
              <a:pathLst>
                <a:path w="1257300" h="1321435">
                  <a:moveTo>
                    <a:pt x="506495" y="1320865"/>
                  </a:moveTo>
                  <a:lnTo>
                    <a:pt x="449361" y="1318695"/>
                  </a:lnTo>
                  <a:lnTo>
                    <a:pt x="393392" y="1312352"/>
                  </a:lnTo>
                  <a:lnTo>
                    <a:pt x="229440" y="1183270"/>
                  </a:lnTo>
                  <a:lnTo>
                    <a:pt x="141463" y="1115369"/>
                  </a:lnTo>
                  <a:lnTo>
                    <a:pt x="106553" y="1089615"/>
                  </a:lnTo>
                  <a:lnTo>
                    <a:pt x="78887" y="1070546"/>
                  </a:lnTo>
                  <a:lnTo>
                    <a:pt x="59358" y="1059080"/>
                  </a:lnTo>
                  <a:lnTo>
                    <a:pt x="16328" y="1027144"/>
                  </a:lnTo>
                  <a:lnTo>
                    <a:pt x="0" y="990341"/>
                  </a:lnTo>
                  <a:lnTo>
                    <a:pt x="1475" y="950754"/>
                  </a:lnTo>
                  <a:lnTo>
                    <a:pt x="22248" y="871574"/>
                  </a:lnTo>
                  <a:lnTo>
                    <a:pt x="35714" y="824524"/>
                  </a:lnTo>
                  <a:lnTo>
                    <a:pt x="56721" y="779283"/>
                  </a:lnTo>
                  <a:lnTo>
                    <a:pt x="84376" y="737427"/>
                  </a:lnTo>
                  <a:lnTo>
                    <a:pt x="117783" y="700530"/>
                  </a:lnTo>
                  <a:lnTo>
                    <a:pt x="156050" y="670169"/>
                  </a:lnTo>
                  <a:lnTo>
                    <a:pt x="198335" y="647090"/>
                  </a:lnTo>
                  <a:lnTo>
                    <a:pt x="243580" y="630484"/>
                  </a:lnTo>
                  <a:lnTo>
                    <a:pt x="291088" y="619266"/>
                  </a:lnTo>
                  <a:lnTo>
                    <a:pt x="340161" y="612349"/>
                  </a:lnTo>
                  <a:lnTo>
                    <a:pt x="390102" y="608647"/>
                  </a:lnTo>
                  <a:lnTo>
                    <a:pt x="440215" y="607074"/>
                  </a:lnTo>
                  <a:lnTo>
                    <a:pt x="489802" y="606544"/>
                  </a:lnTo>
                  <a:lnTo>
                    <a:pt x="363476" y="493482"/>
                  </a:lnTo>
                  <a:lnTo>
                    <a:pt x="262493" y="401465"/>
                  </a:lnTo>
                  <a:lnTo>
                    <a:pt x="245744" y="367127"/>
                  </a:lnTo>
                  <a:lnTo>
                    <a:pt x="234005" y="328128"/>
                  </a:lnTo>
                  <a:lnTo>
                    <a:pt x="224832" y="265214"/>
                  </a:lnTo>
                  <a:lnTo>
                    <a:pt x="229104" y="217535"/>
                  </a:lnTo>
                  <a:lnTo>
                    <a:pt x="241422" y="172662"/>
                  </a:lnTo>
                  <a:lnTo>
                    <a:pt x="261036" y="131344"/>
                  </a:lnTo>
                  <a:lnTo>
                    <a:pt x="287199" y="94329"/>
                  </a:lnTo>
                  <a:lnTo>
                    <a:pt x="319162" y="62366"/>
                  </a:lnTo>
                  <a:lnTo>
                    <a:pt x="356177" y="36203"/>
                  </a:lnTo>
                  <a:lnTo>
                    <a:pt x="397495" y="16589"/>
                  </a:lnTo>
                  <a:lnTo>
                    <a:pt x="442367" y="4272"/>
                  </a:lnTo>
                  <a:lnTo>
                    <a:pt x="490047" y="0"/>
                  </a:lnTo>
                  <a:lnTo>
                    <a:pt x="513553" y="1833"/>
                  </a:lnTo>
                  <a:lnTo>
                    <a:pt x="581701" y="16881"/>
                  </a:lnTo>
                  <a:lnTo>
                    <a:pt x="673991" y="83414"/>
                  </a:lnTo>
                  <a:lnTo>
                    <a:pt x="828616" y="220665"/>
                  </a:lnTo>
                  <a:lnTo>
                    <a:pt x="1036595" y="409339"/>
                  </a:lnTo>
                  <a:lnTo>
                    <a:pt x="1257241" y="616646"/>
                  </a:lnTo>
                  <a:lnTo>
                    <a:pt x="1252575" y="665335"/>
                  </a:lnTo>
                  <a:lnTo>
                    <a:pt x="1244866" y="713072"/>
                  </a:lnTo>
                  <a:lnTo>
                    <a:pt x="1234214" y="759757"/>
                  </a:lnTo>
                  <a:lnTo>
                    <a:pt x="1220718" y="805289"/>
                  </a:lnTo>
                  <a:lnTo>
                    <a:pt x="1204478" y="849571"/>
                  </a:lnTo>
                  <a:lnTo>
                    <a:pt x="1185592" y="892502"/>
                  </a:lnTo>
                  <a:lnTo>
                    <a:pt x="1164160" y="933983"/>
                  </a:lnTo>
                  <a:lnTo>
                    <a:pt x="1140282" y="973914"/>
                  </a:lnTo>
                  <a:lnTo>
                    <a:pt x="1114056" y="1012196"/>
                  </a:lnTo>
                  <a:lnTo>
                    <a:pt x="1085581" y="1048730"/>
                  </a:lnTo>
                  <a:lnTo>
                    <a:pt x="1054958" y="1083415"/>
                  </a:lnTo>
                  <a:lnTo>
                    <a:pt x="1022286" y="1116153"/>
                  </a:lnTo>
                  <a:lnTo>
                    <a:pt x="987663" y="1146843"/>
                  </a:lnTo>
                  <a:lnTo>
                    <a:pt x="951189" y="1175387"/>
                  </a:lnTo>
                  <a:lnTo>
                    <a:pt x="912964" y="1201684"/>
                  </a:lnTo>
                  <a:lnTo>
                    <a:pt x="873086" y="1225636"/>
                  </a:lnTo>
                  <a:lnTo>
                    <a:pt x="831655" y="1247143"/>
                  </a:lnTo>
                  <a:lnTo>
                    <a:pt x="788771" y="1266104"/>
                  </a:lnTo>
                  <a:lnTo>
                    <a:pt x="744532" y="1282422"/>
                  </a:lnTo>
                  <a:lnTo>
                    <a:pt x="699037" y="1295996"/>
                  </a:lnTo>
                  <a:lnTo>
                    <a:pt x="652387" y="1306727"/>
                  </a:lnTo>
                  <a:lnTo>
                    <a:pt x="604681" y="1314515"/>
                  </a:lnTo>
                  <a:lnTo>
                    <a:pt x="556017" y="1319261"/>
                  </a:lnTo>
                  <a:lnTo>
                    <a:pt x="506495" y="1320865"/>
                  </a:lnTo>
                  <a:close/>
                </a:path>
              </a:pathLst>
            </a:custGeom>
            <a:solidFill>
              <a:srgbClr val="000000">
                <a:alpha val="19599"/>
              </a:srgbClr>
            </a:solidFill>
          </p:spPr>
          <p:txBody>
            <a:bodyPr wrap="square" lIns="0" tIns="0" rIns="0" bIns="0" rtlCol="0"/>
            <a:lstStyle/>
            <a:p>
              <a:endParaRPr/>
            </a:p>
          </p:txBody>
        </p:sp>
        <p:sp>
          <p:nvSpPr>
            <p:cNvPr id="8" name="object 8"/>
            <p:cNvSpPr/>
            <p:nvPr/>
          </p:nvSpPr>
          <p:spPr>
            <a:xfrm>
              <a:off x="11716144" y="4955729"/>
              <a:ext cx="1012825" cy="1135380"/>
            </a:xfrm>
            <a:custGeom>
              <a:avLst/>
              <a:gdLst/>
              <a:ahLst/>
              <a:cxnLst/>
              <a:rect l="l" t="t" r="r" b="b"/>
              <a:pathLst>
                <a:path w="1012825" h="1135379">
                  <a:moveTo>
                    <a:pt x="755307" y="264972"/>
                  </a:moveTo>
                  <a:lnTo>
                    <a:pt x="751408" y="219633"/>
                  </a:lnTo>
                  <a:lnTo>
                    <a:pt x="737539" y="169494"/>
                  </a:lnTo>
                  <a:lnTo>
                    <a:pt x="714159" y="123075"/>
                  </a:lnTo>
                  <a:lnTo>
                    <a:pt x="672960" y="72885"/>
                  </a:lnTo>
                  <a:lnTo>
                    <a:pt x="620801" y="34201"/>
                  </a:lnTo>
                  <a:lnTo>
                    <a:pt x="567055" y="11010"/>
                  </a:lnTo>
                  <a:lnTo>
                    <a:pt x="503085" y="0"/>
                  </a:lnTo>
                  <a:lnTo>
                    <a:pt x="470547" y="381"/>
                  </a:lnTo>
                  <a:lnTo>
                    <a:pt x="406857" y="13004"/>
                  </a:lnTo>
                  <a:lnTo>
                    <a:pt x="353695" y="37465"/>
                  </a:lnTo>
                  <a:lnTo>
                    <a:pt x="307162" y="72885"/>
                  </a:lnTo>
                  <a:lnTo>
                    <a:pt x="273202" y="112255"/>
                  </a:lnTo>
                  <a:lnTo>
                    <a:pt x="247573" y="157505"/>
                  </a:lnTo>
                  <a:lnTo>
                    <a:pt x="231267" y="206883"/>
                  </a:lnTo>
                  <a:lnTo>
                    <a:pt x="224891" y="258432"/>
                  </a:lnTo>
                  <a:lnTo>
                    <a:pt x="225539" y="284454"/>
                  </a:lnTo>
                  <a:lnTo>
                    <a:pt x="234429" y="335749"/>
                  </a:lnTo>
                  <a:lnTo>
                    <a:pt x="253136" y="384187"/>
                  </a:lnTo>
                  <a:lnTo>
                    <a:pt x="285026" y="433336"/>
                  </a:lnTo>
                  <a:lnTo>
                    <a:pt x="332054" y="478053"/>
                  </a:lnTo>
                  <a:lnTo>
                    <a:pt x="388556" y="510146"/>
                  </a:lnTo>
                  <a:lnTo>
                    <a:pt x="444715" y="526313"/>
                  </a:lnTo>
                  <a:lnTo>
                    <a:pt x="477050" y="529945"/>
                  </a:lnTo>
                  <a:lnTo>
                    <a:pt x="509574" y="529551"/>
                  </a:lnTo>
                  <a:lnTo>
                    <a:pt x="573265" y="516940"/>
                  </a:lnTo>
                  <a:lnTo>
                    <a:pt x="626427" y="492480"/>
                  </a:lnTo>
                  <a:lnTo>
                    <a:pt x="672960" y="457060"/>
                  </a:lnTo>
                  <a:lnTo>
                    <a:pt x="710603" y="412330"/>
                  </a:lnTo>
                  <a:lnTo>
                    <a:pt x="735114" y="366547"/>
                  </a:lnTo>
                  <a:lnTo>
                    <a:pt x="750214" y="316699"/>
                  </a:lnTo>
                  <a:lnTo>
                    <a:pt x="755307" y="264972"/>
                  </a:lnTo>
                  <a:close/>
                </a:path>
                <a:path w="1012825" h="1135379">
                  <a:moveTo>
                    <a:pt x="1012698" y="949401"/>
                  </a:moveTo>
                  <a:lnTo>
                    <a:pt x="995781" y="870077"/>
                  </a:lnTo>
                  <a:lnTo>
                    <a:pt x="984338" y="822312"/>
                  </a:lnTo>
                  <a:lnTo>
                    <a:pt x="965581" y="775843"/>
                  </a:lnTo>
                  <a:lnTo>
                    <a:pt x="940041" y="732561"/>
                  </a:lnTo>
                  <a:lnTo>
                    <a:pt x="908278" y="694359"/>
                  </a:lnTo>
                  <a:lnTo>
                    <a:pt x="870864" y="663155"/>
                  </a:lnTo>
                  <a:lnTo>
                    <a:pt x="831253" y="640969"/>
                  </a:lnTo>
                  <a:lnTo>
                    <a:pt x="788784" y="625030"/>
                  </a:lnTo>
                  <a:lnTo>
                    <a:pt x="744093" y="614337"/>
                  </a:lnTo>
                  <a:lnTo>
                    <a:pt x="697788" y="607898"/>
                  </a:lnTo>
                  <a:lnTo>
                    <a:pt x="650494" y="604710"/>
                  </a:lnTo>
                  <a:lnTo>
                    <a:pt x="602856" y="603808"/>
                  </a:lnTo>
                  <a:lnTo>
                    <a:pt x="457060" y="605320"/>
                  </a:lnTo>
                  <a:lnTo>
                    <a:pt x="404228" y="606552"/>
                  </a:lnTo>
                  <a:lnTo>
                    <a:pt x="351358" y="609803"/>
                  </a:lnTo>
                  <a:lnTo>
                    <a:pt x="299262" y="616369"/>
                  </a:lnTo>
                  <a:lnTo>
                    <a:pt x="248793" y="627545"/>
                  </a:lnTo>
                  <a:lnTo>
                    <a:pt x="200787" y="644588"/>
                  </a:lnTo>
                  <a:lnTo>
                    <a:pt x="156044" y="668794"/>
                  </a:lnTo>
                  <a:lnTo>
                    <a:pt x="117779" y="699122"/>
                  </a:lnTo>
                  <a:lnTo>
                    <a:pt x="84378" y="735990"/>
                  </a:lnTo>
                  <a:lnTo>
                    <a:pt x="56730" y="777824"/>
                  </a:lnTo>
                  <a:lnTo>
                    <a:pt x="35725" y="823048"/>
                  </a:lnTo>
                  <a:lnTo>
                    <a:pt x="22263" y="870077"/>
                  </a:lnTo>
                  <a:lnTo>
                    <a:pt x="1485" y="949210"/>
                  </a:lnTo>
                  <a:lnTo>
                    <a:pt x="0" y="988822"/>
                  </a:lnTo>
                  <a:lnTo>
                    <a:pt x="16332" y="1025639"/>
                  </a:lnTo>
                  <a:lnTo>
                    <a:pt x="59359" y="1057567"/>
                  </a:lnTo>
                  <a:lnTo>
                    <a:pt x="95834" y="1072870"/>
                  </a:lnTo>
                  <a:lnTo>
                    <a:pt x="138506" y="1086726"/>
                  </a:lnTo>
                  <a:lnTo>
                    <a:pt x="186182" y="1099045"/>
                  </a:lnTo>
                  <a:lnTo>
                    <a:pt x="237617" y="1109738"/>
                  </a:lnTo>
                  <a:lnTo>
                    <a:pt x="291630" y="1118692"/>
                  </a:lnTo>
                  <a:lnTo>
                    <a:pt x="346976" y="1125829"/>
                  </a:lnTo>
                  <a:lnTo>
                    <a:pt x="402475" y="1131036"/>
                  </a:lnTo>
                  <a:lnTo>
                    <a:pt x="456895" y="1134237"/>
                  </a:lnTo>
                  <a:lnTo>
                    <a:pt x="509016" y="1135329"/>
                  </a:lnTo>
                  <a:lnTo>
                    <a:pt x="560997" y="1134224"/>
                  </a:lnTo>
                  <a:lnTo>
                    <a:pt x="615010" y="1130998"/>
                  </a:lnTo>
                  <a:lnTo>
                    <a:pt x="669874" y="1125740"/>
                  </a:lnTo>
                  <a:lnTo>
                    <a:pt x="724458" y="1118539"/>
                  </a:lnTo>
                  <a:lnTo>
                    <a:pt x="777582" y="1109497"/>
                  </a:lnTo>
                  <a:lnTo>
                    <a:pt x="828090" y="1098727"/>
                  </a:lnTo>
                  <a:lnTo>
                    <a:pt x="874826" y="1086307"/>
                  </a:lnTo>
                  <a:lnTo>
                    <a:pt x="916622" y="1072349"/>
                  </a:lnTo>
                  <a:lnTo>
                    <a:pt x="952322" y="1056944"/>
                  </a:lnTo>
                  <a:lnTo>
                    <a:pt x="994968" y="1025169"/>
                  </a:lnTo>
                  <a:lnTo>
                    <a:pt x="1012317" y="988682"/>
                  </a:lnTo>
                  <a:lnTo>
                    <a:pt x="1012698" y="949401"/>
                  </a:lnTo>
                  <a:close/>
                </a:path>
              </a:pathLst>
            </a:custGeom>
            <a:solidFill>
              <a:srgbClr val="FFFFFF"/>
            </a:solidFill>
          </p:spPr>
          <p:txBody>
            <a:bodyPr wrap="square" lIns="0" tIns="0" rIns="0" bIns="0" rtlCol="0"/>
            <a:lstStyle/>
            <a:p>
              <a:endParaRPr/>
            </a:p>
          </p:txBody>
        </p:sp>
        <p:sp>
          <p:nvSpPr>
            <p:cNvPr id="9" name="object 9"/>
            <p:cNvSpPr/>
            <p:nvPr/>
          </p:nvSpPr>
          <p:spPr>
            <a:xfrm>
              <a:off x="12117089" y="5561184"/>
              <a:ext cx="211454" cy="525145"/>
            </a:xfrm>
            <a:custGeom>
              <a:avLst/>
              <a:gdLst/>
              <a:ahLst/>
              <a:cxnLst/>
              <a:rect l="l" t="t" r="r" b="b"/>
              <a:pathLst>
                <a:path w="211454" h="525145">
                  <a:moveTo>
                    <a:pt x="98424" y="139704"/>
                  </a:moveTo>
                  <a:lnTo>
                    <a:pt x="0" y="0"/>
                  </a:lnTo>
                  <a:lnTo>
                    <a:pt x="211171" y="0"/>
                  </a:lnTo>
                  <a:lnTo>
                    <a:pt x="124801" y="122590"/>
                  </a:lnTo>
                  <a:lnTo>
                    <a:pt x="105584" y="122590"/>
                  </a:lnTo>
                  <a:lnTo>
                    <a:pt x="98424" y="139704"/>
                  </a:lnTo>
                  <a:close/>
                </a:path>
                <a:path w="211454" h="525145">
                  <a:moveTo>
                    <a:pt x="105584" y="149867"/>
                  </a:moveTo>
                  <a:lnTo>
                    <a:pt x="98424" y="139704"/>
                  </a:lnTo>
                  <a:lnTo>
                    <a:pt x="105584" y="122590"/>
                  </a:lnTo>
                  <a:lnTo>
                    <a:pt x="112743" y="139704"/>
                  </a:lnTo>
                  <a:lnTo>
                    <a:pt x="105584" y="149867"/>
                  </a:lnTo>
                  <a:close/>
                </a:path>
                <a:path w="211454" h="525145">
                  <a:moveTo>
                    <a:pt x="112744" y="139704"/>
                  </a:moveTo>
                  <a:lnTo>
                    <a:pt x="105584" y="122590"/>
                  </a:lnTo>
                  <a:lnTo>
                    <a:pt x="124801" y="122590"/>
                  </a:lnTo>
                  <a:lnTo>
                    <a:pt x="112744" y="139704"/>
                  </a:lnTo>
                  <a:close/>
                </a:path>
                <a:path w="211454" h="525145">
                  <a:moveTo>
                    <a:pt x="105584" y="524848"/>
                  </a:moveTo>
                  <a:lnTo>
                    <a:pt x="0" y="374981"/>
                  </a:lnTo>
                  <a:lnTo>
                    <a:pt x="98424" y="139704"/>
                  </a:lnTo>
                  <a:lnTo>
                    <a:pt x="105584" y="149867"/>
                  </a:lnTo>
                  <a:lnTo>
                    <a:pt x="116995" y="149867"/>
                  </a:lnTo>
                  <a:lnTo>
                    <a:pt x="211168" y="374981"/>
                  </a:lnTo>
                  <a:lnTo>
                    <a:pt x="105584" y="524848"/>
                  </a:lnTo>
                  <a:close/>
                </a:path>
                <a:path w="211454" h="525145">
                  <a:moveTo>
                    <a:pt x="116995" y="149867"/>
                  </a:moveTo>
                  <a:lnTo>
                    <a:pt x="105584" y="149867"/>
                  </a:lnTo>
                  <a:lnTo>
                    <a:pt x="112744" y="139704"/>
                  </a:lnTo>
                  <a:lnTo>
                    <a:pt x="116995" y="149867"/>
                  </a:lnTo>
                  <a:close/>
                </a:path>
              </a:pathLst>
            </a:custGeom>
            <a:solidFill>
              <a:srgbClr val="4E5C73"/>
            </a:solidFill>
          </p:spPr>
          <p:txBody>
            <a:bodyPr wrap="square" lIns="0" tIns="0" rIns="0" bIns="0" rtlCol="0"/>
            <a:lstStyle/>
            <a:p>
              <a:endParaRPr/>
            </a:p>
          </p:txBody>
        </p:sp>
      </p:grpSp>
      <p:pic>
        <p:nvPicPr>
          <p:cNvPr id="10" name="object 10"/>
          <p:cNvPicPr/>
          <p:nvPr/>
        </p:nvPicPr>
        <p:blipFill>
          <a:blip r:embed="rId3" cstate="print"/>
          <a:stretch>
            <a:fillRect/>
          </a:stretch>
        </p:blipFill>
        <p:spPr>
          <a:xfrm>
            <a:off x="4113580" y="7336078"/>
            <a:ext cx="4238640" cy="2381249"/>
          </a:xfrm>
          <a:prstGeom prst="rect">
            <a:avLst/>
          </a:prstGeom>
        </p:spPr>
      </p:pic>
      <p:grpSp>
        <p:nvGrpSpPr>
          <p:cNvPr id="11" name="object 11"/>
          <p:cNvGrpSpPr/>
          <p:nvPr/>
        </p:nvGrpSpPr>
        <p:grpSpPr>
          <a:xfrm>
            <a:off x="8509581" y="8526702"/>
            <a:ext cx="485775" cy="485775"/>
            <a:chOff x="9775232" y="8937794"/>
            <a:chExt cx="485775" cy="485775"/>
          </a:xfrm>
        </p:grpSpPr>
        <p:sp>
          <p:nvSpPr>
            <p:cNvPr id="12" name="object 12"/>
            <p:cNvSpPr/>
            <p:nvPr/>
          </p:nvSpPr>
          <p:spPr>
            <a:xfrm>
              <a:off x="9775232" y="8937794"/>
              <a:ext cx="485775" cy="485775"/>
            </a:xfrm>
            <a:custGeom>
              <a:avLst/>
              <a:gdLst/>
              <a:ahLst/>
              <a:cxnLst/>
              <a:rect l="l" t="t" r="r" b="b"/>
              <a:pathLst>
                <a:path w="485775" h="485775">
                  <a:moveTo>
                    <a:pt x="242887" y="485774"/>
                  </a:moveTo>
                  <a:lnTo>
                    <a:pt x="193943" y="480839"/>
                  </a:lnTo>
                  <a:lnTo>
                    <a:pt x="148353" y="466684"/>
                  </a:lnTo>
                  <a:lnTo>
                    <a:pt x="107096" y="444287"/>
                  </a:lnTo>
                  <a:lnTo>
                    <a:pt x="71148" y="414626"/>
                  </a:lnTo>
                  <a:lnTo>
                    <a:pt x="41487" y="378678"/>
                  </a:lnTo>
                  <a:lnTo>
                    <a:pt x="19090" y="337421"/>
                  </a:lnTo>
                  <a:lnTo>
                    <a:pt x="4935" y="291831"/>
                  </a:lnTo>
                  <a:lnTo>
                    <a:pt x="0" y="242887"/>
                  </a:lnTo>
                  <a:lnTo>
                    <a:pt x="4935" y="193943"/>
                  </a:lnTo>
                  <a:lnTo>
                    <a:pt x="19090" y="148353"/>
                  </a:lnTo>
                  <a:lnTo>
                    <a:pt x="41487" y="107096"/>
                  </a:lnTo>
                  <a:lnTo>
                    <a:pt x="71148" y="71148"/>
                  </a:lnTo>
                  <a:lnTo>
                    <a:pt x="107096" y="41487"/>
                  </a:lnTo>
                  <a:lnTo>
                    <a:pt x="148353" y="19090"/>
                  </a:lnTo>
                  <a:lnTo>
                    <a:pt x="193943" y="4935"/>
                  </a:lnTo>
                  <a:lnTo>
                    <a:pt x="242887" y="0"/>
                  </a:lnTo>
                  <a:lnTo>
                    <a:pt x="291831" y="4935"/>
                  </a:lnTo>
                  <a:lnTo>
                    <a:pt x="337421" y="19090"/>
                  </a:lnTo>
                  <a:lnTo>
                    <a:pt x="378678" y="41487"/>
                  </a:lnTo>
                  <a:lnTo>
                    <a:pt x="414626" y="71148"/>
                  </a:lnTo>
                  <a:lnTo>
                    <a:pt x="444287" y="107096"/>
                  </a:lnTo>
                  <a:lnTo>
                    <a:pt x="466684" y="148353"/>
                  </a:lnTo>
                  <a:lnTo>
                    <a:pt x="480839" y="193943"/>
                  </a:lnTo>
                  <a:lnTo>
                    <a:pt x="485774" y="242887"/>
                  </a:lnTo>
                  <a:lnTo>
                    <a:pt x="480839" y="291831"/>
                  </a:lnTo>
                  <a:lnTo>
                    <a:pt x="466684" y="337421"/>
                  </a:lnTo>
                  <a:lnTo>
                    <a:pt x="444287" y="378678"/>
                  </a:lnTo>
                  <a:lnTo>
                    <a:pt x="414626" y="414626"/>
                  </a:lnTo>
                  <a:lnTo>
                    <a:pt x="378678" y="444287"/>
                  </a:lnTo>
                  <a:lnTo>
                    <a:pt x="337421" y="466684"/>
                  </a:lnTo>
                  <a:lnTo>
                    <a:pt x="291831" y="480839"/>
                  </a:lnTo>
                  <a:lnTo>
                    <a:pt x="242887" y="485774"/>
                  </a:lnTo>
                  <a:close/>
                </a:path>
              </a:pathLst>
            </a:custGeom>
            <a:solidFill>
              <a:srgbClr val="ECC82B"/>
            </a:solidFill>
          </p:spPr>
          <p:txBody>
            <a:bodyPr wrap="square" lIns="0" tIns="0" rIns="0" bIns="0" rtlCol="0"/>
            <a:lstStyle/>
            <a:p>
              <a:endParaRPr/>
            </a:p>
          </p:txBody>
        </p:sp>
        <p:sp>
          <p:nvSpPr>
            <p:cNvPr id="13" name="object 13"/>
            <p:cNvSpPr/>
            <p:nvPr/>
          </p:nvSpPr>
          <p:spPr>
            <a:xfrm>
              <a:off x="9831891" y="9015139"/>
              <a:ext cx="387350" cy="329565"/>
            </a:xfrm>
            <a:custGeom>
              <a:avLst/>
              <a:gdLst/>
              <a:ahLst/>
              <a:cxnLst/>
              <a:rect l="l" t="t" r="r" b="b"/>
              <a:pathLst>
                <a:path w="387350" h="329565">
                  <a:moveTo>
                    <a:pt x="210495" y="329385"/>
                  </a:moveTo>
                  <a:lnTo>
                    <a:pt x="191343" y="320223"/>
                  </a:lnTo>
                  <a:lnTo>
                    <a:pt x="182361" y="301588"/>
                  </a:lnTo>
                  <a:lnTo>
                    <a:pt x="191221" y="281063"/>
                  </a:lnTo>
                  <a:lnTo>
                    <a:pt x="285302" y="193443"/>
                  </a:lnTo>
                  <a:lnTo>
                    <a:pt x="284616" y="193443"/>
                  </a:lnTo>
                  <a:lnTo>
                    <a:pt x="283931" y="193541"/>
                  </a:lnTo>
                  <a:lnTo>
                    <a:pt x="27631" y="193541"/>
                  </a:lnTo>
                  <a:lnTo>
                    <a:pt x="6822" y="184547"/>
                  </a:lnTo>
                  <a:lnTo>
                    <a:pt x="0" y="164759"/>
                  </a:lnTo>
                  <a:lnTo>
                    <a:pt x="7091" y="144971"/>
                  </a:lnTo>
                  <a:lnTo>
                    <a:pt x="28023" y="135977"/>
                  </a:lnTo>
                  <a:lnTo>
                    <a:pt x="284225" y="135977"/>
                  </a:lnTo>
                  <a:lnTo>
                    <a:pt x="284714" y="136075"/>
                  </a:lnTo>
                  <a:lnTo>
                    <a:pt x="285204" y="136075"/>
                  </a:lnTo>
                  <a:lnTo>
                    <a:pt x="191417" y="48749"/>
                  </a:lnTo>
                  <a:lnTo>
                    <a:pt x="182439" y="28106"/>
                  </a:lnTo>
                  <a:lnTo>
                    <a:pt x="191257" y="9308"/>
                  </a:lnTo>
                  <a:lnTo>
                    <a:pt x="210264" y="0"/>
                  </a:lnTo>
                  <a:lnTo>
                    <a:pt x="231849" y="7827"/>
                  </a:lnTo>
                  <a:lnTo>
                    <a:pt x="268544" y="41913"/>
                  </a:lnTo>
                  <a:lnTo>
                    <a:pt x="305212" y="76026"/>
                  </a:lnTo>
                  <a:lnTo>
                    <a:pt x="378502" y="144298"/>
                  </a:lnTo>
                  <a:lnTo>
                    <a:pt x="386982" y="164624"/>
                  </a:lnTo>
                  <a:lnTo>
                    <a:pt x="385013" y="175701"/>
                  </a:lnTo>
                  <a:lnTo>
                    <a:pt x="378795" y="185024"/>
                  </a:lnTo>
                  <a:lnTo>
                    <a:pt x="268783" y="287368"/>
                  </a:lnTo>
                  <a:lnTo>
                    <a:pt x="232143" y="321495"/>
                  </a:lnTo>
                  <a:lnTo>
                    <a:pt x="210495" y="329385"/>
                  </a:lnTo>
                  <a:close/>
                </a:path>
              </a:pathLst>
            </a:custGeom>
            <a:solidFill>
              <a:srgbClr val="FFFFFF"/>
            </a:solidFill>
          </p:spPr>
          <p:txBody>
            <a:bodyPr wrap="square" lIns="0" tIns="0" rIns="0" bIns="0" rtlCol="0"/>
            <a:lstStyle/>
            <a:p>
              <a:endParaRPr/>
            </a:p>
          </p:txBody>
        </p:sp>
      </p:grpSp>
      <p:pic>
        <p:nvPicPr>
          <p:cNvPr id="14" name="object 14"/>
          <p:cNvPicPr/>
          <p:nvPr/>
        </p:nvPicPr>
        <p:blipFill>
          <a:blip r:embed="rId4" cstate="print"/>
          <a:stretch>
            <a:fillRect/>
          </a:stretch>
        </p:blipFill>
        <p:spPr>
          <a:xfrm>
            <a:off x="2269891" y="4739121"/>
            <a:ext cx="4229099" cy="2371709"/>
          </a:xfrm>
          <a:prstGeom prst="rect">
            <a:avLst/>
          </a:prstGeom>
        </p:spPr>
      </p:pic>
      <p:sp>
        <p:nvSpPr>
          <p:cNvPr id="15" name="object 15"/>
          <p:cNvSpPr txBox="1"/>
          <p:nvPr/>
        </p:nvSpPr>
        <p:spPr>
          <a:xfrm>
            <a:off x="10864905" y="3266717"/>
            <a:ext cx="5172710" cy="2712720"/>
          </a:xfrm>
          <a:prstGeom prst="rect">
            <a:avLst/>
          </a:prstGeom>
        </p:spPr>
        <p:txBody>
          <a:bodyPr vert="horz" wrap="square" lIns="0" tIns="14604" rIns="0" bIns="0" rtlCol="0">
            <a:spAutoFit/>
          </a:bodyPr>
          <a:lstStyle/>
          <a:p>
            <a:pPr marR="5080" algn="r">
              <a:lnSpc>
                <a:spcPts val="10570"/>
              </a:lnSpc>
              <a:spcBef>
                <a:spcPts val="114"/>
              </a:spcBef>
            </a:pPr>
            <a:r>
              <a:rPr sz="9650" spc="-10" dirty="0">
                <a:solidFill>
                  <a:srgbClr val="242424"/>
                </a:solidFill>
                <a:latin typeface="Cambria"/>
                <a:cs typeface="Cambria"/>
              </a:rPr>
              <a:t>Customer</a:t>
            </a:r>
            <a:endParaRPr sz="9650">
              <a:latin typeface="Cambria"/>
              <a:cs typeface="Cambria"/>
            </a:endParaRPr>
          </a:p>
          <a:p>
            <a:pPr marR="5080" algn="r">
              <a:lnSpc>
                <a:spcPts val="10570"/>
              </a:lnSpc>
            </a:pPr>
            <a:r>
              <a:rPr sz="9650" spc="-10" dirty="0">
                <a:solidFill>
                  <a:srgbClr val="242424"/>
                </a:solidFill>
                <a:latin typeface="Cambria"/>
                <a:cs typeface="Cambria"/>
              </a:rPr>
              <a:t>story</a:t>
            </a:r>
            <a:endParaRPr sz="9650">
              <a:latin typeface="Cambria"/>
              <a:cs typeface="Cambria"/>
            </a:endParaRPr>
          </a:p>
        </p:txBody>
      </p:sp>
      <p:sp>
        <p:nvSpPr>
          <p:cNvPr id="16" name="object 16"/>
          <p:cNvSpPr txBox="1">
            <a:spLocks noGrp="1"/>
          </p:cNvSpPr>
          <p:nvPr>
            <p:ph type="title"/>
          </p:nvPr>
        </p:nvSpPr>
        <p:spPr>
          <a:xfrm>
            <a:off x="2483919" y="3070153"/>
            <a:ext cx="570230" cy="787400"/>
          </a:xfrm>
          <a:prstGeom prst="rect">
            <a:avLst/>
          </a:prstGeom>
        </p:spPr>
        <p:txBody>
          <a:bodyPr vert="horz" wrap="square" lIns="0" tIns="12700" rIns="0" bIns="0" rtlCol="0">
            <a:spAutoFit/>
          </a:bodyPr>
          <a:lstStyle/>
          <a:p>
            <a:pPr marL="12700">
              <a:lnSpc>
                <a:spcPct val="100000"/>
              </a:lnSpc>
              <a:spcBef>
                <a:spcPts val="100"/>
              </a:spcBef>
            </a:pPr>
            <a:r>
              <a:rPr sz="5000" spc="-665" dirty="0">
                <a:solidFill>
                  <a:srgbClr val="242424"/>
                </a:solidFill>
              </a:rPr>
              <a:t>01</a:t>
            </a:r>
            <a:endParaRPr sz="5000"/>
          </a:p>
        </p:txBody>
      </p:sp>
      <p:sp>
        <p:nvSpPr>
          <p:cNvPr id="17" name="object 17"/>
          <p:cNvSpPr txBox="1"/>
          <p:nvPr/>
        </p:nvSpPr>
        <p:spPr>
          <a:xfrm>
            <a:off x="4738564" y="2313843"/>
            <a:ext cx="48920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242424"/>
                </a:solidFill>
                <a:latin typeface="Arial"/>
                <a:cs typeface="Arial"/>
              </a:rPr>
              <a:t>Company:</a:t>
            </a:r>
            <a:r>
              <a:rPr lang="zh-CN" altLang="en-US" sz="1800" dirty="0">
                <a:solidFill>
                  <a:srgbClr val="242424"/>
                </a:solidFill>
                <a:latin typeface="Arial"/>
                <a:cs typeface="Arial"/>
              </a:rPr>
              <a:t> </a:t>
            </a:r>
            <a:r>
              <a:rPr sz="1800" spc="-10" dirty="0">
                <a:solidFill>
                  <a:srgbClr val="242424"/>
                </a:solidFill>
                <a:latin typeface="Arial"/>
                <a:cs typeface="Arial"/>
              </a:rPr>
              <a:t>ALTAIBURMASH</a:t>
            </a:r>
            <a:endParaRPr sz="1800" dirty="0">
              <a:latin typeface="Arial"/>
              <a:cs typeface="Arial"/>
            </a:endParaRPr>
          </a:p>
        </p:txBody>
      </p:sp>
      <p:sp>
        <p:nvSpPr>
          <p:cNvPr id="18" name="object 18"/>
          <p:cNvSpPr txBox="1"/>
          <p:nvPr/>
        </p:nvSpPr>
        <p:spPr>
          <a:xfrm>
            <a:off x="4738564" y="3237487"/>
            <a:ext cx="15748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242424"/>
                </a:solidFill>
                <a:latin typeface="Arial"/>
                <a:cs typeface="Arial"/>
              </a:rPr>
              <a:t>CEO</a:t>
            </a:r>
            <a:r>
              <a:rPr sz="1800" spc="-10" dirty="0">
                <a:solidFill>
                  <a:srgbClr val="242424"/>
                </a:solidFill>
                <a:latin typeface="Arial"/>
                <a:cs typeface="Arial"/>
              </a:rPr>
              <a:t>:</a:t>
            </a:r>
            <a:r>
              <a:rPr lang="zh-CN" altLang="en-US" sz="1800" spc="-10" dirty="0">
                <a:solidFill>
                  <a:srgbClr val="242424"/>
                </a:solidFill>
                <a:latin typeface="Arial"/>
                <a:cs typeface="Arial"/>
              </a:rPr>
              <a:t> </a:t>
            </a:r>
            <a:r>
              <a:rPr sz="1800" spc="-10" dirty="0">
                <a:solidFill>
                  <a:srgbClr val="242424"/>
                </a:solidFill>
                <a:latin typeface="Arial"/>
                <a:cs typeface="Arial"/>
              </a:rPr>
              <a:t>Stanislav</a:t>
            </a:r>
            <a:endParaRPr sz="1800" dirty="0">
              <a:latin typeface="Arial"/>
              <a:cs typeface="Arial"/>
            </a:endParaRPr>
          </a:p>
        </p:txBody>
      </p:sp>
      <p:pic>
        <p:nvPicPr>
          <p:cNvPr id="23" name="object 23"/>
          <p:cNvPicPr/>
          <p:nvPr/>
        </p:nvPicPr>
        <p:blipFill>
          <a:blip r:embed="rId5" cstate="print"/>
          <a:stretch>
            <a:fillRect/>
          </a:stretch>
        </p:blipFill>
        <p:spPr>
          <a:xfrm>
            <a:off x="19913" y="0"/>
            <a:ext cx="2000249" cy="1647824"/>
          </a:xfrm>
          <a:prstGeom prst="rect">
            <a:avLst/>
          </a:prstGeom>
        </p:spPr>
      </p:pic>
      <p:sp>
        <p:nvSpPr>
          <p:cNvPr id="24" name="object 20">
            <a:extLst>
              <a:ext uri="{FF2B5EF4-FFF2-40B4-BE49-F238E27FC236}">
                <a16:creationId xmlns:a16="http://schemas.microsoft.com/office/drawing/2014/main" id="{7AED5026-0FCE-5A1C-4AE6-BBE1EAE31E3B}"/>
              </a:ext>
            </a:extLst>
          </p:cNvPr>
          <p:cNvSpPr txBox="1"/>
          <p:nvPr/>
        </p:nvSpPr>
        <p:spPr>
          <a:xfrm>
            <a:off x="4738564" y="4091127"/>
            <a:ext cx="2392756"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242424"/>
                </a:solidFill>
                <a:latin typeface="Arial"/>
                <a:cs typeface="Arial"/>
              </a:rPr>
              <a:t>Country:</a:t>
            </a:r>
            <a:r>
              <a:rPr lang="zh-CN" altLang="en-US" sz="1800" spc="-10" dirty="0">
                <a:solidFill>
                  <a:srgbClr val="242424"/>
                </a:solidFill>
                <a:latin typeface="Arial"/>
                <a:cs typeface="Arial"/>
              </a:rPr>
              <a:t> </a:t>
            </a:r>
            <a:r>
              <a:rPr lang="en-CN" sz="1800" spc="-10" dirty="0">
                <a:solidFill>
                  <a:srgbClr val="242424"/>
                </a:solidFill>
                <a:latin typeface="Arial"/>
                <a:cs typeface="Arial"/>
              </a:rPr>
              <a:t>Russia</a:t>
            </a:r>
            <a:endParaRPr sz="1800" dirty="0">
              <a:latin typeface="Arial"/>
              <a:cs typeface="Arial"/>
            </a:endParaRPr>
          </a:p>
        </p:txBody>
      </p:sp>
      <p:sp>
        <p:nvSpPr>
          <p:cNvPr id="26" name="TextBox 25">
            <a:extLst>
              <a:ext uri="{FF2B5EF4-FFF2-40B4-BE49-F238E27FC236}">
                <a16:creationId xmlns:a16="http://schemas.microsoft.com/office/drawing/2014/main" id="{34AD5A33-75E6-0653-25D1-6F3C212EF8F1}"/>
              </a:ext>
            </a:extLst>
          </p:cNvPr>
          <p:cNvSpPr txBox="1"/>
          <p:nvPr/>
        </p:nvSpPr>
        <p:spPr>
          <a:xfrm>
            <a:off x="9026732" y="6882057"/>
            <a:ext cx="8226902" cy="2228302"/>
          </a:xfrm>
          <a:prstGeom prst="rect">
            <a:avLst/>
          </a:prstGeom>
          <a:noFill/>
        </p:spPr>
        <p:txBody>
          <a:bodyPr wrap="square">
            <a:spAutoFit/>
          </a:bodyPr>
          <a:lstStyle/>
          <a:p>
            <a:pPr marL="285750" marR="5080" indent="-285750">
              <a:lnSpc>
                <a:spcPct val="114599"/>
              </a:lnSpc>
              <a:spcBef>
                <a:spcPts val="600"/>
              </a:spcBef>
              <a:spcAft>
                <a:spcPts val="600"/>
              </a:spcAft>
              <a:buFont typeface="Arial" panose="020B0604020202020204" pitchFamily="34" charset="0"/>
              <a:buChar char="•"/>
              <a:tabLst>
                <a:tab pos="4130040" algn="l"/>
              </a:tabLst>
            </a:pPr>
            <a:r>
              <a:rPr lang="en-US" sz="1800" dirty="0">
                <a:solidFill>
                  <a:srgbClr val="242424"/>
                </a:solidFill>
                <a:latin typeface="Arial"/>
                <a:cs typeface="Arial"/>
              </a:rPr>
              <a:t>The case hardening technique ensures </a:t>
            </a:r>
            <a:r>
              <a:rPr lang="en-US" sz="1800" spc="-20" dirty="0">
                <a:solidFill>
                  <a:srgbClr val="242424"/>
                </a:solidFill>
                <a:latin typeface="Arial"/>
                <a:cs typeface="Arial"/>
              </a:rPr>
              <a:t>that</a:t>
            </a:r>
            <a:r>
              <a:rPr lang="zh-CN" altLang="en-US" spc="-20" dirty="0">
                <a:solidFill>
                  <a:srgbClr val="242424"/>
                </a:solidFill>
                <a:latin typeface="Arial"/>
                <a:cs typeface="Arial"/>
              </a:rPr>
              <a:t> </a:t>
            </a:r>
            <a:r>
              <a:rPr lang="en-US" sz="1800" dirty="0">
                <a:solidFill>
                  <a:srgbClr val="242424"/>
                </a:solidFill>
                <a:latin typeface="Arial"/>
                <a:cs typeface="Arial"/>
              </a:rPr>
              <a:t>pipe threads </a:t>
            </a:r>
            <a:r>
              <a:rPr lang="en-US" sz="1800" spc="-10" dirty="0">
                <a:solidFill>
                  <a:srgbClr val="242424"/>
                </a:solidFill>
                <a:latin typeface="Arial"/>
                <a:cs typeface="Arial"/>
              </a:rPr>
              <a:t>extend</a:t>
            </a:r>
            <a:r>
              <a:rPr lang="en-US" altLang="zh-CN" sz="1800" spc="-10" dirty="0">
                <a:solidFill>
                  <a:srgbClr val="242424"/>
                </a:solidFill>
                <a:latin typeface="Arial"/>
                <a:cs typeface="Arial"/>
              </a:rPr>
              <a:t> </a:t>
            </a:r>
            <a:r>
              <a:rPr lang="en-US" sz="1800" dirty="0">
                <a:solidFill>
                  <a:srgbClr val="242424"/>
                </a:solidFill>
                <a:latin typeface="Arial"/>
                <a:cs typeface="Arial"/>
              </a:rPr>
              <a:t>at</a:t>
            </a:r>
            <a:r>
              <a:rPr lang="en-US" sz="1800" spc="-10" dirty="0">
                <a:solidFill>
                  <a:srgbClr val="242424"/>
                </a:solidFill>
                <a:latin typeface="Arial"/>
                <a:cs typeface="Arial"/>
              </a:rPr>
              <a:t> </a:t>
            </a:r>
            <a:r>
              <a:rPr lang="en-US" sz="1800" dirty="0">
                <a:solidFill>
                  <a:srgbClr val="242424"/>
                </a:solidFill>
                <a:latin typeface="Arial"/>
                <a:cs typeface="Arial"/>
              </a:rPr>
              <a:t>least 50% longer </a:t>
            </a:r>
            <a:r>
              <a:rPr lang="en-US" sz="1800" spc="-10" dirty="0">
                <a:solidFill>
                  <a:srgbClr val="242424"/>
                </a:solidFill>
                <a:latin typeface="Arial"/>
                <a:cs typeface="Arial"/>
              </a:rPr>
              <a:t>lifetime</a:t>
            </a:r>
            <a:endParaRPr lang="en-US" sz="1800" dirty="0">
              <a:latin typeface="Arial"/>
              <a:cs typeface="Arial"/>
            </a:endParaRPr>
          </a:p>
          <a:p>
            <a:pPr marL="285750" marR="445770" indent="-285750">
              <a:lnSpc>
                <a:spcPct val="114599"/>
              </a:lnSpc>
              <a:spcBef>
                <a:spcPts val="600"/>
              </a:spcBef>
              <a:spcAft>
                <a:spcPts val="600"/>
              </a:spcAft>
              <a:buFont typeface="Arial" panose="020B0604020202020204" pitchFamily="34" charset="0"/>
              <a:buChar char="•"/>
            </a:pPr>
            <a:r>
              <a:rPr lang="en-US" sz="1800" dirty="0">
                <a:solidFill>
                  <a:srgbClr val="242424"/>
                </a:solidFill>
                <a:latin typeface="Arial"/>
                <a:cs typeface="Arial"/>
              </a:rPr>
              <a:t>Friction welded technology eliminates the need for </a:t>
            </a:r>
            <a:r>
              <a:rPr lang="en-US" sz="1800" spc="-10" dirty="0">
                <a:solidFill>
                  <a:srgbClr val="242424"/>
                </a:solidFill>
                <a:latin typeface="Arial"/>
                <a:cs typeface="Arial"/>
              </a:rPr>
              <a:t>shrink </a:t>
            </a:r>
            <a:r>
              <a:rPr lang="en-US" sz="1800" dirty="0">
                <a:solidFill>
                  <a:srgbClr val="242424"/>
                </a:solidFill>
                <a:latin typeface="Arial"/>
                <a:cs typeface="Arial"/>
              </a:rPr>
              <a:t>fitting, ensuring less weight and lasting life </a:t>
            </a:r>
            <a:r>
              <a:rPr lang="en-US" sz="1800" spc="-10" dirty="0">
                <a:solidFill>
                  <a:srgbClr val="242424"/>
                </a:solidFill>
                <a:latin typeface="Arial"/>
                <a:cs typeface="Arial"/>
              </a:rPr>
              <a:t>lifespan.</a:t>
            </a:r>
            <a:endParaRPr lang="en-US" sz="1800" dirty="0">
              <a:latin typeface="Arial"/>
              <a:cs typeface="Arial"/>
            </a:endParaRPr>
          </a:p>
          <a:p>
            <a:pPr marR="934085">
              <a:spcBef>
                <a:spcPts val="600"/>
              </a:spcBef>
              <a:spcAft>
                <a:spcPts val="600"/>
              </a:spcAft>
            </a:pPr>
            <a:r>
              <a:rPr lang="en-US" sz="1800" b="1" dirty="0">
                <a:solidFill>
                  <a:srgbClr val="242424"/>
                </a:solidFill>
                <a:latin typeface="Arial"/>
                <a:cs typeface="Arial"/>
              </a:rPr>
              <a:t>5-year</a:t>
            </a:r>
            <a:r>
              <a:rPr lang="en-US" sz="1800" b="1" spc="-5" dirty="0">
                <a:solidFill>
                  <a:srgbClr val="242424"/>
                </a:solidFill>
                <a:latin typeface="Arial"/>
                <a:cs typeface="Arial"/>
              </a:rPr>
              <a:t> </a:t>
            </a:r>
            <a:r>
              <a:rPr lang="en-US" sz="1800" b="1" dirty="0">
                <a:solidFill>
                  <a:srgbClr val="242424"/>
                </a:solidFill>
                <a:latin typeface="Arial"/>
                <a:cs typeface="Arial"/>
              </a:rPr>
              <a:t>contract</a:t>
            </a:r>
            <a:r>
              <a:rPr lang="en-US" sz="1800" b="1" spc="-5" dirty="0">
                <a:solidFill>
                  <a:srgbClr val="242424"/>
                </a:solidFill>
                <a:latin typeface="Arial"/>
                <a:cs typeface="Arial"/>
              </a:rPr>
              <a:t> </a:t>
            </a:r>
            <a:r>
              <a:rPr lang="en-US" sz="1800" b="1" dirty="0">
                <a:solidFill>
                  <a:srgbClr val="242424"/>
                </a:solidFill>
                <a:latin typeface="Arial"/>
                <a:cs typeface="Arial"/>
              </a:rPr>
              <a:t>signed</a:t>
            </a:r>
            <a:r>
              <a:rPr lang="en-US" sz="1800" b="1" spc="-5" dirty="0">
                <a:solidFill>
                  <a:srgbClr val="242424"/>
                </a:solidFill>
                <a:latin typeface="Arial"/>
                <a:cs typeface="Arial"/>
              </a:rPr>
              <a:t> </a:t>
            </a:r>
            <a:r>
              <a:rPr lang="en-US" sz="1800" b="1" dirty="0">
                <a:solidFill>
                  <a:srgbClr val="242424"/>
                </a:solidFill>
                <a:latin typeface="Arial"/>
                <a:cs typeface="Arial"/>
              </a:rPr>
              <a:t>to</a:t>
            </a:r>
            <a:r>
              <a:rPr lang="en-US" sz="1800" b="1" spc="-5" dirty="0">
                <a:solidFill>
                  <a:srgbClr val="242424"/>
                </a:solidFill>
                <a:latin typeface="Arial"/>
                <a:cs typeface="Arial"/>
              </a:rPr>
              <a:t> </a:t>
            </a:r>
            <a:r>
              <a:rPr lang="en-US" sz="1800" b="1" dirty="0">
                <a:solidFill>
                  <a:srgbClr val="242424"/>
                </a:solidFill>
                <a:latin typeface="Arial"/>
                <a:cs typeface="Arial"/>
              </a:rPr>
              <a:t>cover</a:t>
            </a:r>
            <a:r>
              <a:rPr lang="en-US" sz="1800" b="1" spc="-5" dirty="0">
                <a:solidFill>
                  <a:srgbClr val="242424"/>
                </a:solidFill>
                <a:latin typeface="Arial"/>
                <a:cs typeface="Arial"/>
              </a:rPr>
              <a:t> </a:t>
            </a:r>
            <a:r>
              <a:rPr lang="en-US" sz="1800" b="1" dirty="0">
                <a:solidFill>
                  <a:srgbClr val="242424"/>
                </a:solidFill>
                <a:latin typeface="Arial"/>
                <a:cs typeface="Arial"/>
              </a:rPr>
              <a:t>the</a:t>
            </a:r>
            <a:r>
              <a:rPr lang="en-US" sz="1800" b="1" spc="-5" dirty="0">
                <a:solidFill>
                  <a:srgbClr val="242424"/>
                </a:solidFill>
                <a:latin typeface="Arial"/>
                <a:cs typeface="Arial"/>
              </a:rPr>
              <a:t> </a:t>
            </a:r>
            <a:r>
              <a:rPr lang="en-US" sz="1800" b="1" dirty="0">
                <a:solidFill>
                  <a:srgbClr val="242424"/>
                </a:solidFill>
                <a:latin typeface="Arial"/>
                <a:cs typeface="Arial"/>
              </a:rPr>
              <a:t>full</a:t>
            </a:r>
            <a:r>
              <a:rPr lang="en-US" sz="1800" b="1" spc="-5" dirty="0">
                <a:solidFill>
                  <a:srgbClr val="242424"/>
                </a:solidFill>
                <a:latin typeface="Arial"/>
                <a:cs typeface="Arial"/>
              </a:rPr>
              <a:t> </a:t>
            </a:r>
            <a:r>
              <a:rPr lang="en-US" sz="1800" b="1" spc="-10" dirty="0">
                <a:solidFill>
                  <a:srgbClr val="242424"/>
                </a:solidFill>
                <a:latin typeface="Arial"/>
                <a:cs typeface="Arial"/>
              </a:rPr>
              <a:t>range </a:t>
            </a:r>
            <a:r>
              <a:rPr lang="en-US" sz="1800" b="1" dirty="0">
                <a:solidFill>
                  <a:srgbClr val="242424"/>
                </a:solidFill>
                <a:latin typeface="Arial"/>
                <a:cs typeface="Arial"/>
              </a:rPr>
              <a:t>of products</a:t>
            </a:r>
            <a:r>
              <a:rPr lang="en-US" sz="1800" b="1" spc="-25" dirty="0">
                <a:solidFill>
                  <a:srgbClr val="242424"/>
                </a:solidFill>
                <a:latin typeface="Arial"/>
                <a:cs typeface="Arial"/>
              </a:rPr>
              <a:t> </a:t>
            </a:r>
            <a:r>
              <a:rPr lang="en-US" sz="1800" b="1" dirty="0">
                <a:solidFill>
                  <a:srgbClr val="242424"/>
                </a:solidFill>
                <a:latin typeface="Arial"/>
                <a:cs typeface="Arial"/>
              </a:rPr>
              <a:t>from</a:t>
            </a:r>
            <a:r>
              <a:rPr lang="en-US" sz="1800" b="1" spc="-20" dirty="0">
                <a:solidFill>
                  <a:srgbClr val="242424"/>
                </a:solidFill>
                <a:latin typeface="Arial"/>
                <a:cs typeface="Arial"/>
              </a:rPr>
              <a:t> </a:t>
            </a:r>
            <a:r>
              <a:rPr lang="en-US" sz="1800" b="1" dirty="0">
                <a:solidFill>
                  <a:srgbClr val="242424"/>
                </a:solidFill>
                <a:latin typeface="Arial"/>
                <a:cs typeface="Arial"/>
              </a:rPr>
              <a:t>DTH</a:t>
            </a:r>
            <a:r>
              <a:rPr lang="en-US" sz="1800" b="1" spc="-25" dirty="0">
                <a:solidFill>
                  <a:srgbClr val="242424"/>
                </a:solidFill>
                <a:latin typeface="Arial"/>
                <a:cs typeface="Arial"/>
              </a:rPr>
              <a:t> </a:t>
            </a:r>
            <a:r>
              <a:rPr lang="en-US" sz="1800" b="1" dirty="0">
                <a:solidFill>
                  <a:srgbClr val="242424"/>
                </a:solidFill>
                <a:latin typeface="Arial"/>
                <a:cs typeface="Arial"/>
              </a:rPr>
              <a:t>to</a:t>
            </a:r>
            <a:r>
              <a:rPr lang="en-US" sz="1800" b="1" spc="-20" dirty="0">
                <a:solidFill>
                  <a:srgbClr val="242424"/>
                </a:solidFill>
                <a:latin typeface="Arial"/>
                <a:cs typeface="Arial"/>
              </a:rPr>
              <a:t> </a:t>
            </a:r>
            <a:r>
              <a:rPr lang="en-US" sz="1800" b="1" dirty="0">
                <a:solidFill>
                  <a:srgbClr val="242424"/>
                </a:solidFill>
                <a:latin typeface="Arial"/>
                <a:cs typeface="Arial"/>
              </a:rPr>
              <a:t>Top</a:t>
            </a:r>
            <a:r>
              <a:rPr lang="en-US" sz="1800" b="1" spc="-20" dirty="0">
                <a:solidFill>
                  <a:srgbClr val="242424"/>
                </a:solidFill>
                <a:latin typeface="Arial"/>
                <a:cs typeface="Arial"/>
              </a:rPr>
              <a:t> </a:t>
            </a:r>
            <a:r>
              <a:rPr lang="en-US" sz="1800" b="1" dirty="0">
                <a:solidFill>
                  <a:srgbClr val="242424"/>
                </a:solidFill>
                <a:latin typeface="Arial"/>
                <a:cs typeface="Arial"/>
              </a:rPr>
              <a:t>hammer</a:t>
            </a:r>
            <a:r>
              <a:rPr lang="en-US" sz="1800" b="1" spc="-25" dirty="0">
                <a:solidFill>
                  <a:srgbClr val="242424"/>
                </a:solidFill>
                <a:latin typeface="Arial"/>
                <a:cs typeface="Arial"/>
              </a:rPr>
              <a:t> </a:t>
            </a:r>
            <a:r>
              <a:rPr lang="en-US" sz="1800" b="1" dirty="0">
                <a:solidFill>
                  <a:srgbClr val="242424"/>
                </a:solidFill>
                <a:latin typeface="Arial"/>
                <a:cs typeface="Arial"/>
              </a:rPr>
              <a:t>drilling</a:t>
            </a:r>
            <a:r>
              <a:rPr lang="en-US" sz="1800" b="1" spc="-20" dirty="0">
                <a:solidFill>
                  <a:srgbClr val="242424"/>
                </a:solidFill>
                <a:latin typeface="Arial"/>
                <a:cs typeface="Arial"/>
              </a:rPr>
              <a:t> </a:t>
            </a:r>
            <a:r>
              <a:rPr lang="en-US" sz="1800" b="1" spc="-10" dirty="0">
                <a:solidFill>
                  <a:srgbClr val="242424"/>
                </a:solidFill>
                <a:latin typeface="Arial"/>
                <a:cs typeface="Arial"/>
              </a:rPr>
              <a:t>tools</a:t>
            </a:r>
            <a:endParaRPr lang="en-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75363" y="2043872"/>
            <a:ext cx="1618615" cy="2226945"/>
          </a:xfrm>
          <a:custGeom>
            <a:avLst/>
            <a:gdLst/>
            <a:ahLst/>
            <a:cxnLst/>
            <a:rect l="l" t="t" r="r" b="b"/>
            <a:pathLst>
              <a:path w="1618615" h="2226945">
                <a:moveTo>
                  <a:pt x="6020" y="2212468"/>
                </a:moveTo>
                <a:lnTo>
                  <a:pt x="454" y="2212468"/>
                </a:lnTo>
                <a:lnTo>
                  <a:pt x="431" y="2211299"/>
                </a:lnTo>
                <a:lnTo>
                  <a:pt x="318" y="2205518"/>
                </a:lnTo>
                <a:lnTo>
                  <a:pt x="270" y="2203068"/>
                </a:lnTo>
                <a:lnTo>
                  <a:pt x="0" y="2193700"/>
                </a:lnTo>
                <a:lnTo>
                  <a:pt x="71" y="2184418"/>
                </a:lnTo>
                <a:lnTo>
                  <a:pt x="911" y="2175179"/>
                </a:lnTo>
                <a:lnTo>
                  <a:pt x="4530" y="2143435"/>
                </a:lnTo>
                <a:lnTo>
                  <a:pt x="6610" y="2111692"/>
                </a:lnTo>
                <a:lnTo>
                  <a:pt x="6297" y="2079778"/>
                </a:lnTo>
                <a:lnTo>
                  <a:pt x="2735" y="2047522"/>
                </a:lnTo>
                <a:lnTo>
                  <a:pt x="2743" y="2020473"/>
                </a:lnTo>
                <a:lnTo>
                  <a:pt x="5994" y="1970489"/>
                </a:lnTo>
                <a:lnTo>
                  <a:pt x="11169" y="1908752"/>
                </a:lnTo>
                <a:lnTo>
                  <a:pt x="16953" y="1846446"/>
                </a:lnTo>
                <a:lnTo>
                  <a:pt x="22027" y="1794752"/>
                </a:lnTo>
                <a:lnTo>
                  <a:pt x="27041" y="1751176"/>
                </a:lnTo>
                <a:lnTo>
                  <a:pt x="29178" y="1737498"/>
                </a:lnTo>
                <a:lnTo>
                  <a:pt x="30973" y="1723821"/>
                </a:lnTo>
                <a:lnTo>
                  <a:pt x="31846" y="1711126"/>
                </a:lnTo>
                <a:lnTo>
                  <a:pt x="31914" y="1710143"/>
                </a:lnTo>
                <a:lnTo>
                  <a:pt x="33844" y="1673442"/>
                </a:lnTo>
                <a:lnTo>
                  <a:pt x="38126" y="1637083"/>
                </a:lnTo>
                <a:lnTo>
                  <a:pt x="43518" y="1600894"/>
                </a:lnTo>
                <a:lnTo>
                  <a:pt x="48783" y="1564706"/>
                </a:lnTo>
                <a:lnTo>
                  <a:pt x="56880" y="1515303"/>
                </a:lnTo>
                <a:lnTo>
                  <a:pt x="67562" y="1466651"/>
                </a:lnTo>
                <a:lnTo>
                  <a:pt x="80341" y="1418604"/>
                </a:lnTo>
                <a:lnTo>
                  <a:pt x="94731" y="1371020"/>
                </a:lnTo>
                <a:lnTo>
                  <a:pt x="110245" y="1323755"/>
                </a:lnTo>
                <a:lnTo>
                  <a:pt x="126397" y="1276665"/>
                </a:lnTo>
                <a:lnTo>
                  <a:pt x="142701" y="1229607"/>
                </a:lnTo>
                <a:lnTo>
                  <a:pt x="161679" y="1176192"/>
                </a:lnTo>
                <a:lnTo>
                  <a:pt x="181815" y="1122120"/>
                </a:lnTo>
                <a:lnTo>
                  <a:pt x="202084" y="1069909"/>
                </a:lnTo>
                <a:lnTo>
                  <a:pt x="221455" y="1022074"/>
                </a:lnTo>
                <a:lnTo>
                  <a:pt x="238900" y="981132"/>
                </a:lnTo>
                <a:lnTo>
                  <a:pt x="261542" y="930361"/>
                </a:lnTo>
                <a:lnTo>
                  <a:pt x="289644" y="869942"/>
                </a:lnTo>
                <a:lnTo>
                  <a:pt x="323651" y="801622"/>
                </a:lnTo>
                <a:lnTo>
                  <a:pt x="343007" y="765047"/>
                </a:lnTo>
                <a:lnTo>
                  <a:pt x="364007" y="727153"/>
                </a:lnTo>
                <a:lnTo>
                  <a:pt x="386705" y="688159"/>
                </a:lnTo>
                <a:lnTo>
                  <a:pt x="411158" y="648283"/>
                </a:lnTo>
                <a:lnTo>
                  <a:pt x="437420" y="607744"/>
                </a:lnTo>
                <a:lnTo>
                  <a:pt x="465548" y="566761"/>
                </a:lnTo>
                <a:lnTo>
                  <a:pt x="495596" y="525552"/>
                </a:lnTo>
                <a:lnTo>
                  <a:pt x="527622" y="484337"/>
                </a:lnTo>
                <a:lnTo>
                  <a:pt x="561679" y="443333"/>
                </a:lnTo>
                <a:lnTo>
                  <a:pt x="597825" y="402760"/>
                </a:lnTo>
                <a:lnTo>
                  <a:pt x="636113" y="362835"/>
                </a:lnTo>
                <a:lnTo>
                  <a:pt x="676601" y="323779"/>
                </a:lnTo>
                <a:lnTo>
                  <a:pt x="719344" y="285809"/>
                </a:lnTo>
                <a:lnTo>
                  <a:pt x="764397" y="249143"/>
                </a:lnTo>
                <a:lnTo>
                  <a:pt x="811815" y="214002"/>
                </a:lnTo>
                <a:lnTo>
                  <a:pt x="861656" y="180602"/>
                </a:lnTo>
                <a:lnTo>
                  <a:pt x="913973" y="149164"/>
                </a:lnTo>
                <a:lnTo>
                  <a:pt x="968823" y="119906"/>
                </a:lnTo>
                <a:lnTo>
                  <a:pt x="1101388" y="56483"/>
                </a:lnTo>
                <a:lnTo>
                  <a:pt x="1210402" y="22852"/>
                </a:lnTo>
                <a:lnTo>
                  <a:pt x="1354208" y="7771"/>
                </a:lnTo>
                <a:lnTo>
                  <a:pt x="1591149" y="0"/>
                </a:lnTo>
                <a:lnTo>
                  <a:pt x="1595708" y="0"/>
                </a:lnTo>
                <a:lnTo>
                  <a:pt x="1617592" y="25075"/>
                </a:lnTo>
                <a:lnTo>
                  <a:pt x="1617592" y="31002"/>
                </a:lnTo>
                <a:lnTo>
                  <a:pt x="1617860" y="56483"/>
                </a:lnTo>
                <a:lnTo>
                  <a:pt x="1618112" y="95248"/>
                </a:lnTo>
                <a:lnTo>
                  <a:pt x="1618014" y="417467"/>
                </a:lnTo>
                <a:lnTo>
                  <a:pt x="1617650" y="525552"/>
                </a:lnTo>
                <a:lnTo>
                  <a:pt x="1617316" y="607744"/>
                </a:lnTo>
                <a:lnTo>
                  <a:pt x="1616965" y="683761"/>
                </a:lnTo>
                <a:lnTo>
                  <a:pt x="1616341" y="801622"/>
                </a:lnTo>
                <a:lnTo>
                  <a:pt x="1615938" y="869942"/>
                </a:lnTo>
                <a:lnTo>
                  <a:pt x="1615552" y="930361"/>
                </a:lnTo>
                <a:lnTo>
                  <a:pt x="1615202" y="981132"/>
                </a:lnTo>
                <a:lnTo>
                  <a:pt x="1614707" y="1047582"/>
                </a:lnTo>
                <a:lnTo>
                  <a:pt x="1614314" y="1095013"/>
                </a:lnTo>
                <a:lnTo>
                  <a:pt x="1613930" y="1136790"/>
                </a:lnTo>
                <a:lnTo>
                  <a:pt x="1613207" y="1200561"/>
                </a:lnTo>
                <a:lnTo>
                  <a:pt x="1610982" y="1242729"/>
                </a:lnTo>
                <a:lnTo>
                  <a:pt x="1548044" y="1277586"/>
                </a:lnTo>
                <a:lnTo>
                  <a:pt x="1508459" y="1300072"/>
                </a:lnTo>
                <a:lnTo>
                  <a:pt x="1472953" y="1327572"/>
                </a:lnTo>
                <a:lnTo>
                  <a:pt x="1440713" y="1359138"/>
                </a:lnTo>
                <a:lnTo>
                  <a:pt x="1410931" y="1393819"/>
                </a:lnTo>
                <a:lnTo>
                  <a:pt x="1382795" y="1430666"/>
                </a:lnTo>
                <a:lnTo>
                  <a:pt x="1356116" y="1471287"/>
                </a:lnTo>
                <a:lnTo>
                  <a:pt x="1334856" y="1513390"/>
                </a:lnTo>
                <a:lnTo>
                  <a:pt x="1318967" y="1557012"/>
                </a:lnTo>
                <a:lnTo>
                  <a:pt x="1308396" y="1602192"/>
                </a:lnTo>
                <a:lnTo>
                  <a:pt x="1303094" y="1648968"/>
                </a:lnTo>
                <a:lnTo>
                  <a:pt x="1303010" y="1697378"/>
                </a:lnTo>
                <a:lnTo>
                  <a:pt x="1303631" y="1710143"/>
                </a:lnTo>
                <a:lnTo>
                  <a:pt x="1304215" y="1723821"/>
                </a:lnTo>
                <a:lnTo>
                  <a:pt x="1304263" y="1724961"/>
                </a:lnTo>
                <a:lnTo>
                  <a:pt x="1304638" y="1737498"/>
                </a:lnTo>
                <a:lnTo>
                  <a:pt x="1304677" y="1738795"/>
                </a:lnTo>
                <a:lnTo>
                  <a:pt x="1304818" y="1751176"/>
                </a:lnTo>
                <a:lnTo>
                  <a:pt x="1304833" y="1752544"/>
                </a:lnTo>
                <a:lnTo>
                  <a:pt x="1303109" y="1774128"/>
                </a:lnTo>
                <a:lnTo>
                  <a:pt x="1264257" y="1800415"/>
                </a:lnTo>
                <a:lnTo>
                  <a:pt x="1241301" y="1802239"/>
                </a:lnTo>
                <a:lnTo>
                  <a:pt x="1227783" y="1802239"/>
                </a:lnTo>
                <a:lnTo>
                  <a:pt x="1187114" y="1806057"/>
                </a:lnTo>
                <a:lnTo>
                  <a:pt x="1128451" y="1816372"/>
                </a:lnTo>
                <a:lnTo>
                  <a:pt x="1069872" y="1827371"/>
                </a:lnTo>
                <a:lnTo>
                  <a:pt x="1029460" y="1833241"/>
                </a:lnTo>
                <a:lnTo>
                  <a:pt x="996570" y="1854334"/>
                </a:lnTo>
                <a:lnTo>
                  <a:pt x="983084" y="1901030"/>
                </a:lnTo>
                <a:lnTo>
                  <a:pt x="980427" y="1965158"/>
                </a:lnTo>
                <a:lnTo>
                  <a:pt x="979024" y="2017659"/>
                </a:lnTo>
                <a:lnTo>
                  <a:pt x="977877" y="2070161"/>
                </a:lnTo>
                <a:lnTo>
                  <a:pt x="977029" y="2122748"/>
                </a:lnTo>
                <a:lnTo>
                  <a:pt x="976402" y="2159115"/>
                </a:lnTo>
                <a:lnTo>
                  <a:pt x="974408" y="2186292"/>
                </a:lnTo>
                <a:lnTo>
                  <a:pt x="969849" y="2205518"/>
                </a:lnTo>
                <a:lnTo>
                  <a:pt x="966522" y="2210523"/>
                </a:lnTo>
                <a:lnTo>
                  <a:pt x="164057" y="2210523"/>
                </a:lnTo>
                <a:lnTo>
                  <a:pt x="6020" y="2212468"/>
                </a:lnTo>
                <a:close/>
              </a:path>
              <a:path w="1618615" h="2226945">
                <a:moveTo>
                  <a:pt x="1236752" y="1802467"/>
                </a:moveTo>
                <a:lnTo>
                  <a:pt x="1227783" y="1802239"/>
                </a:lnTo>
                <a:lnTo>
                  <a:pt x="1241301" y="1802239"/>
                </a:lnTo>
                <a:lnTo>
                  <a:pt x="1236752" y="1802467"/>
                </a:lnTo>
                <a:close/>
              </a:path>
              <a:path w="1618615" h="2226945">
                <a:moveTo>
                  <a:pt x="896494" y="2226574"/>
                </a:moveTo>
                <a:lnTo>
                  <a:pt x="863712" y="2226574"/>
                </a:lnTo>
                <a:lnTo>
                  <a:pt x="831095" y="2226044"/>
                </a:lnTo>
                <a:lnTo>
                  <a:pt x="389215" y="2212468"/>
                </a:lnTo>
                <a:lnTo>
                  <a:pt x="232048" y="2210523"/>
                </a:lnTo>
                <a:lnTo>
                  <a:pt x="966522" y="2210523"/>
                </a:lnTo>
                <a:lnTo>
                  <a:pt x="961528" y="2218035"/>
                </a:lnTo>
                <a:lnTo>
                  <a:pt x="954012" y="2221645"/>
                </a:lnTo>
                <a:lnTo>
                  <a:pt x="940528" y="2224198"/>
                </a:lnTo>
                <a:lnTo>
                  <a:pt x="921286" y="2225805"/>
                </a:lnTo>
                <a:lnTo>
                  <a:pt x="896494" y="2226574"/>
                </a:lnTo>
                <a:close/>
              </a:path>
            </a:pathLst>
          </a:custGeom>
          <a:solidFill>
            <a:srgbClr val="A7D6CB"/>
          </a:solidFill>
        </p:spPr>
        <p:txBody>
          <a:bodyPr wrap="square" lIns="0" tIns="0" rIns="0" bIns="0" rtlCol="0"/>
          <a:lstStyle/>
          <a:p>
            <a:endParaRPr/>
          </a:p>
        </p:txBody>
      </p:sp>
      <p:grpSp>
        <p:nvGrpSpPr>
          <p:cNvPr id="3" name="object 3"/>
          <p:cNvGrpSpPr/>
          <p:nvPr/>
        </p:nvGrpSpPr>
        <p:grpSpPr>
          <a:xfrm>
            <a:off x="11646133" y="4760091"/>
            <a:ext cx="1504950" cy="1504950"/>
            <a:chOff x="11646133" y="4760091"/>
            <a:chExt cx="1504950" cy="1504950"/>
          </a:xfrm>
        </p:grpSpPr>
        <p:sp>
          <p:nvSpPr>
            <p:cNvPr id="4" name="object 4"/>
            <p:cNvSpPr/>
            <p:nvPr/>
          </p:nvSpPr>
          <p:spPr>
            <a:xfrm>
              <a:off x="11646133" y="4760091"/>
              <a:ext cx="1504950" cy="1504950"/>
            </a:xfrm>
            <a:custGeom>
              <a:avLst/>
              <a:gdLst/>
              <a:ahLst/>
              <a:cxnLst/>
              <a:rect l="l" t="t" r="r" b="b"/>
              <a:pathLst>
                <a:path w="1504950" h="1504950">
                  <a:moveTo>
                    <a:pt x="752470" y="1504941"/>
                  </a:moveTo>
                  <a:lnTo>
                    <a:pt x="704882" y="1503461"/>
                  </a:lnTo>
                  <a:lnTo>
                    <a:pt x="658081" y="1499081"/>
                  </a:lnTo>
                  <a:lnTo>
                    <a:pt x="612154" y="1491888"/>
                  </a:lnTo>
                  <a:lnTo>
                    <a:pt x="567191" y="1481970"/>
                  </a:lnTo>
                  <a:lnTo>
                    <a:pt x="523278" y="1469415"/>
                  </a:lnTo>
                  <a:lnTo>
                    <a:pt x="480504" y="1454311"/>
                  </a:lnTo>
                  <a:lnTo>
                    <a:pt x="438958" y="1436746"/>
                  </a:lnTo>
                  <a:lnTo>
                    <a:pt x="398728" y="1416809"/>
                  </a:lnTo>
                  <a:lnTo>
                    <a:pt x="359901" y="1394587"/>
                  </a:lnTo>
                  <a:lnTo>
                    <a:pt x="322565" y="1370167"/>
                  </a:lnTo>
                  <a:lnTo>
                    <a:pt x="286810" y="1343639"/>
                  </a:lnTo>
                  <a:lnTo>
                    <a:pt x="252722" y="1315090"/>
                  </a:lnTo>
                  <a:lnTo>
                    <a:pt x="220391" y="1284608"/>
                  </a:lnTo>
                  <a:lnTo>
                    <a:pt x="189904" y="1252281"/>
                  </a:lnTo>
                  <a:lnTo>
                    <a:pt x="161350" y="1218197"/>
                  </a:lnTo>
                  <a:lnTo>
                    <a:pt x="134816" y="1182444"/>
                  </a:lnTo>
                  <a:lnTo>
                    <a:pt x="110391" y="1145109"/>
                  </a:lnTo>
                  <a:lnTo>
                    <a:pt x="88162" y="1106282"/>
                  </a:lnTo>
                  <a:lnTo>
                    <a:pt x="68219" y="1066050"/>
                  </a:lnTo>
                  <a:lnTo>
                    <a:pt x="50649" y="1024500"/>
                  </a:lnTo>
                  <a:lnTo>
                    <a:pt x="35540" y="981722"/>
                  </a:lnTo>
                  <a:lnTo>
                    <a:pt x="22980" y="937802"/>
                  </a:lnTo>
                  <a:lnTo>
                    <a:pt x="13058" y="892829"/>
                  </a:lnTo>
                  <a:lnTo>
                    <a:pt x="5862" y="846890"/>
                  </a:lnTo>
                  <a:lnTo>
                    <a:pt x="1480" y="800075"/>
                  </a:lnTo>
                  <a:lnTo>
                    <a:pt x="0" y="752470"/>
                  </a:lnTo>
                  <a:lnTo>
                    <a:pt x="1480" y="704899"/>
                  </a:lnTo>
                  <a:lnTo>
                    <a:pt x="5862" y="658112"/>
                  </a:lnTo>
                  <a:lnTo>
                    <a:pt x="13058" y="612197"/>
                  </a:lnTo>
                  <a:lnTo>
                    <a:pt x="22980" y="567242"/>
                  </a:lnTo>
                  <a:lnTo>
                    <a:pt x="35540" y="523337"/>
                  </a:lnTo>
                  <a:lnTo>
                    <a:pt x="50649" y="480569"/>
                  </a:lnTo>
                  <a:lnTo>
                    <a:pt x="68219" y="439026"/>
                  </a:lnTo>
                  <a:lnTo>
                    <a:pt x="88162" y="398797"/>
                  </a:lnTo>
                  <a:lnTo>
                    <a:pt x="110391" y="359970"/>
                  </a:lnTo>
                  <a:lnTo>
                    <a:pt x="134816" y="322634"/>
                  </a:lnTo>
                  <a:lnTo>
                    <a:pt x="161350" y="286876"/>
                  </a:lnTo>
                  <a:lnTo>
                    <a:pt x="189904" y="252785"/>
                  </a:lnTo>
                  <a:lnTo>
                    <a:pt x="220391" y="220450"/>
                  </a:lnTo>
                  <a:lnTo>
                    <a:pt x="252722" y="189958"/>
                  </a:lnTo>
                  <a:lnTo>
                    <a:pt x="286810" y="161398"/>
                  </a:lnTo>
                  <a:lnTo>
                    <a:pt x="322565" y="134859"/>
                  </a:lnTo>
                  <a:lnTo>
                    <a:pt x="359901" y="110427"/>
                  </a:lnTo>
                  <a:lnTo>
                    <a:pt x="398728" y="88193"/>
                  </a:lnTo>
                  <a:lnTo>
                    <a:pt x="438958" y="68244"/>
                  </a:lnTo>
                  <a:lnTo>
                    <a:pt x="480504" y="50668"/>
                  </a:lnTo>
                  <a:lnTo>
                    <a:pt x="523278" y="35554"/>
                  </a:lnTo>
                  <a:lnTo>
                    <a:pt x="567191" y="22990"/>
                  </a:lnTo>
                  <a:lnTo>
                    <a:pt x="612154" y="13064"/>
                  </a:lnTo>
                  <a:lnTo>
                    <a:pt x="658081" y="5865"/>
                  </a:lnTo>
                  <a:lnTo>
                    <a:pt x="704882" y="1481"/>
                  </a:lnTo>
                  <a:lnTo>
                    <a:pt x="752470" y="0"/>
                  </a:lnTo>
                  <a:lnTo>
                    <a:pt x="800058" y="1481"/>
                  </a:lnTo>
                  <a:lnTo>
                    <a:pt x="846860" y="5865"/>
                  </a:lnTo>
                  <a:lnTo>
                    <a:pt x="892786" y="13064"/>
                  </a:lnTo>
                  <a:lnTo>
                    <a:pt x="937750" y="22990"/>
                  </a:lnTo>
                  <a:lnTo>
                    <a:pt x="981663" y="35554"/>
                  </a:lnTo>
                  <a:lnTo>
                    <a:pt x="1024436" y="50668"/>
                  </a:lnTo>
                  <a:lnTo>
                    <a:pt x="1065982" y="68244"/>
                  </a:lnTo>
                  <a:lnTo>
                    <a:pt x="1106213" y="88193"/>
                  </a:lnTo>
                  <a:lnTo>
                    <a:pt x="1145040" y="110427"/>
                  </a:lnTo>
                  <a:lnTo>
                    <a:pt x="1182375" y="134859"/>
                  </a:lnTo>
                  <a:lnTo>
                    <a:pt x="1218131" y="161398"/>
                  </a:lnTo>
                  <a:lnTo>
                    <a:pt x="1252218" y="189958"/>
                  </a:lnTo>
                  <a:lnTo>
                    <a:pt x="1284549" y="220450"/>
                  </a:lnTo>
                  <a:lnTo>
                    <a:pt x="1315036" y="252785"/>
                  </a:lnTo>
                  <a:lnTo>
                    <a:pt x="1343591" y="286876"/>
                  </a:lnTo>
                  <a:lnTo>
                    <a:pt x="1370125" y="322634"/>
                  </a:lnTo>
                  <a:lnTo>
                    <a:pt x="1394550" y="359970"/>
                  </a:lnTo>
                  <a:lnTo>
                    <a:pt x="1416778" y="398797"/>
                  </a:lnTo>
                  <a:lnTo>
                    <a:pt x="1436722" y="439026"/>
                  </a:lnTo>
                  <a:lnTo>
                    <a:pt x="1454292" y="480569"/>
                  </a:lnTo>
                  <a:lnTo>
                    <a:pt x="1469401" y="523337"/>
                  </a:lnTo>
                  <a:lnTo>
                    <a:pt x="1481960" y="567242"/>
                  </a:lnTo>
                  <a:lnTo>
                    <a:pt x="1491882" y="612197"/>
                  </a:lnTo>
                  <a:lnTo>
                    <a:pt x="1499078" y="658112"/>
                  </a:lnTo>
                  <a:lnTo>
                    <a:pt x="1503461" y="704899"/>
                  </a:lnTo>
                  <a:lnTo>
                    <a:pt x="1504941" y="752470"/>
                  </a:lnTo>
                  <a:lnTo>
                    <a:pt x="1503461" y="800075"/>
                  </a:lnTo>
                  <a:lnTo>
                    <a:pt x="1499078" y="846890"/>
                  </a:lnTo>
                  <a:lnTo>
                    <a:pt x="1491882" y="892829"/>
                  </a:lnTo>
                  <a:lnTo>
                    <a:pt x="1481960" y="937802"/>
                  </a:lnTo>
                  <a:lnTo>
                    <a:pt x="1469401" y="981722"/>
                  </a:lnTo>
                  <a:lnTo>
                    <a:pt x="1454292" y="1024500"/>
                  </a:lnTo>
                  <a:lnTo>
                    <a:pt x="1436722" y="1066050"/>
                  </a:lnTo>
                  <a:lnTo>
                    <a:pt x="1416778" y="1106282"/>
                  </a:lnTo>
                  <a:lnTo>
                    <a:pt x="1394550" y="1145109"/>
                  </a:lnTo>
                  <a:lnTo>
                    <a:pt x="1370125" y="1182444"/>
                  </a:lnTo>
                  <a:lnTo>
                    <a:pt x="1343591" y="1218197"/>
                  </a:lnTo>
                  <a:lnTo>
                    <a:pt x="1315036" y="1252281"/>
                  </a:lnTo>
                  <a:lnTo>
                    <a:pt x="1284549" y="1284608"/>
                  </a:lnTo>
                  <a:lnTo>
                    <a:pt x="1252218" y="1315090"/>
                  </a:lnTo>
                  <a:lnTo>
                    <a:pt x="1218131" y="1343639"/>
                  </a:lnTo>
                  <a:lnTo>
                    <a:pt x="1182375" y="1370167"/>
                  </a:lnTo>
                  <a:lnTo>
                    <a:pt x="1145040" y="1394587"/>
                  </a:lnTo>
                  <a:lnTo>
                    <a:pt x="1106213" y="1416809"/>
                  </a:lnTo>
                  <a:lnTo>
                    <a:pt x="1065982" y="1436746"/>
                  </a:lnTo>
                  <a:lnTo>
                    <a:pt x="1024436" y="1454311"/>
                  </a:lnTo>
                  <a:lnTo>
                    <a:pt x="981663" y="1469415"/>
                  </a:lnTo>
                  <a:lnTo>
                    <a:pt x="937750" y="1481970"/>
                  </a:lnTo>
                  <a:lnTo>
                    <a:pt x="892786" y="1491888"/>
                  </a:lnTo>
                  <a:lnTo>
                    <a:pt x="846860" y="1499081"/>
                  </a:lnTo>
                  <a:lnTo>
                    <a:pt x="800058" y="1503461"/>
                  </a:lnTo>
                  <a:lnTo>
                    <a:pt x="752470" y="1504941"/>
                  </a:lnTo>
                  <a:close/>
                </a:path>
              </a:pathLst>
            </a:custGeom>
            <a:solidFill>
              <a:srgbClr val="75C2AF"/>
            </a:solidFill>
          </p:spPr>
          <p:txBody>
            <a:bodyPr wrap="square" lIns="0" tIns="0" rIns="0" bIns="0" rtlCol="0"/>
            <a:lstStyle/>
            <a:p>
              <a:endParaRPr/>
            </a:p>
          </p:txBody>
        </p:sp>
        <p:sp>
          <p:nvSpPr>
            <p:cNvPr id="5" name="object 5"/>
            <p:cNvSpPr/>
            <p:nvPr/>
          </p:nvSpPr>
          <p:spPr>
            <a:xfrm>
              <a:off x="11892096" y="4944137"/>
              <a:ext cx="1257300" cy="1321435"/>
            </a:xfrm>
            <a:custGeom>
              <a:avLst/>
              <a:gdLst/>
              <a:ahLst/>
              <a:cxnLst/>
              <a:rect l="l" t="t" r="r" b="b"/>
              <a:pathLst>
                <a:path w="1257300" h="1321435">
                  <a:moveTo>
                    <a:pt x="506495" y="1320865"/>
                  </a:moveTo>
                  <a:lnTo>
                    <a:pt x="449361" y="1318695"/>
                  </a:lnTo>
                  <a:lnTo>
                    <a:pt x="393392" y="1312352"/>
                  </a:lnTo>
                  <a:lnTo>
                    <a:pt x="229440" y="1183270"/>
                  </a:lnTo>
                  <a:lnTo>
                    <a:pt x="141463" y="1115369"/>
                  </a:lnTo>
                  <a:lnTo>
                    <a:pt x="106553" y="1089615"/>
                  </a:lnTo>
                  <a:lnTo>
                    <a:pt x="78887" y="1070546"/>
                  </a:lnTo>
                  <a:lnTo>
                    <a:pt x="59358" y="1059080"/>
                  </a:lnTo>
                  <a:lnTo>
                    <a:pt x="16328" y="1027144"/>
                  </a:lnTo>
                  <a:lnTo>
                    <a:pt x="0" y="990341"/>
                  </a:lnTo>
                  <a:lnTo>
                    <a:pt x="1475" y="950754"/>
                  </a:lnTo>
                  <a:lnTo>
                    <a:pt x="22248" y="871574"/>
                  </a:lnTo>
                  <a:lnTo>
                    <a:pt x="35714" y="824524"/>
                  </a:lnTo>
                  <a:lnTo>
                    <a:pt x="56721" y="779283"/>
                  </a:lnTo>
                  <a:lnTo>
                    <a:pt x="84376" y="737427"/>
                  </a:lnTo>
                  <a:lnTo>
                    <a:pt x="117783" y="700530"/>
                  </a:lnTo>
                  <a:lnTo>
                    <a:pt x="156050" y="670169"/>
                  </a:lnTo>
                  <a:lnTo>
                    <a:pt x="198335" y="647090"/>
                  </a:lnTo>
                  <a:lnTo>
                    <a:pt x="243580" y="630484"/>
                  </a:lnTo>
                  <a:lnTo>
                    <a:pt x="291088" y="619266"/>
                  </a:lnTo>
                  <a:lnTo>
                    <a:pt x="340161" y="612349"/>
                  </a:lnTo>
                  <a:lnTo>
                    <a:pt x="390102" y="608647"/>
                  </a:lnTo>
                  <a:lnTo>
                    <a:pt x="440215" y="607074"/>
                  </a:lnTo>
                  <a:lnTo>
                    <a:pt x="489802" y="606544"/>
                  </a:lnTo>
                  <a:lnTo>
                    <a:pt x="363476" y="493482"/>
                  </a:lnTo>
                  <a:lnTo>
                    <a:pt x="262493" y="401465"/>
                  </a:lnTo>
                  <a:lnTo>
                    <a:pt x="245744" y="367127"/>
                  </a:lnTo>
                  <a:lnTo>
                    <a:pt x="234005" y="328128"/>
                  </a:lnTo>
                  <a:lnTo>
                    <a:pt x="224832" y="265214"/>
                  </a:lnTo>
                  <a:lnTo>
                    <a:pt x="229104" y="217535"/>
                  </a:lnTo>
                  <a:lnTo>
                    <a:pt x="241422" y="172662"/>
                  </a:lnTo>
                  <a:lnTo>
                    <a:pt x="261036" y="131344"/>
                  </a:lnTo>
                  <a:lnTo>
                    <a:pt x="287199" y="94329"/>
                  </a:lnTo>
                  <a:lnTo>
                    <a:pt x="319162" y="62366"/>
                  </a:lnTo>
                  <a:lnTo>
                    <a:pt x="356177" y="36203"/>
                  </a:lnTo>
                  <a:lnTo>
                    <a:pt x="397495" y="16589"/>
                  </a:lnTo>
                  <a:lnTo>
                    <a:pt x="442367" y="4272"/>
                  </a:lnTo>
                  <a:lnTo>
                    <a:pt x="490047" y="0"/>
                  </a:lnTo>
                  <a:lnTo>
                    <a:pt x="513553" y="1833"/>
                  </a:lnTo>
                  <a:lnTo>
                    <a:pt x="581701" y="16881"/>
                  </a:lnTo>
                  <a:lnTo>
                    <a:pt x="673991" y="83414"/>
                  </a:lnTo>
                  <a:lnTo>
                    <a:pt x="828616" y="220665"/>
                  </a:lnTo>
                  <a:lnTo>
                    <a:pt x="1036595" y="409339"/>
                  </a:lnTo>
                  <a:lnTo>
                    <a:pt x="1257241" y="616646"/>
                  </a:lnTo>
                  <a:lnTo>
                    <a:pt x="1252575" y="665335"/>
                  </a:lnTo>
                  <a:lnTo>
                    <a:pt x="1244866" y="713072"/>
                  </a:lnTo>
                  <a:lnTo>
                    <a:pt x="1234214" y="759757"/>
                  </a:lnTo>
                  <a:lnTo>
                    <a:pt x="1220718" y="805289"/>
                  </a:lnTo>
                  <a:lnTo>
                    <a:pt x="1204478" y="849571"/>
                  </a:lnTo>
                  <a:lnTo>
                    <a:pt x="1185592" y="892502"/>
                  </a:lnTo>
                  <a:lnTo>
                    <a:pt x="1164160" y="933983"/>
                  </a:lnTo>
                  <a:lnTo>
                    <a:pt x="1140282" y="973914"/>
                  </a:lnTo>
                  <a:lnTo>
                    <a:pt x="1114056" y="1012196"/>
                  </a:lnTo>
                  <a:lnTo>
                    <a:pt x="1085581" y="1048730"/>
                  </a:lnTo>
                  <a:lnTo>
                    <a:pt x="1054958" y="1083415"/>
                  </a:lnTo>
                  <a:lnTo>
                    <a:pt x="1022286" y="1116153"/>
                  </a:lnTo>
                  <a:lnTo>
                    <a:pt x="987663" y="1146843"/>
                  </a:lnTo>
                  <a:lnTo>
                    <a:pt x="951189" y="1175387"/>
                  </a:lnTo>
                  <a:lnTo>
                    <a:pt x="912964" y="1201684"/>
                  </a:lnTo>
                  <a:lnTo>
                    <a:pt x="873086" y="1225636"/>
                  </a:lnTo>
                  <a:lnTo>
                    <a:pt x="831655" y="1247143"/>
                  </a:lnTo>
                  <a:lnTo>
                    <a:pt x="788771" y="1266104"/>
                  </a:lnTo>
                  <a:lnTo>
                    <a:pt x="744532" y="1282422"/>
                  </a:lnTo>
                  <a:lnTo>
                    <a:pt x="699037" y="1295996"/>
                  </a:lnTo>
                  <a:lnTo>
                    <a:pt x="652387" y="1306727"/>
                  </a:lnTo>
                  <a:lnTo>
                    <a:pt x="604681" y="1314515"/>
                  </a:lnTo>
                  <a:lnTo>
                    <a:pt x="556017" y="1319261"/>
                  </a:lnTo>
                  <a:lnTo>
                    <a:pt x="506495" y="1320865"/>
                  </a:lnTo>
                  <a:close/>
                </a:path>
              </a:pathLst>
            </a:custGeom>
            <a:solidFill>
              <a:srgbClr val="000000">
                <a:alpha val="19599"/>
              </a:srgbClr>
            </a:solidFill>
          </p:spPr>
          <p:txBody>
            <a:bodyPr wrap="square" lIns="0" tIns="0" rIns="0" bIns="0" rtlCol="0"/>
            <a:lstStyle/>
            <a:p>
              <a:endParaRPr/>
            </a:p>
          </p:txBody>
        </p:sp>
        <p:sp>
          <p:nvSpPr>
            <p:cNvPr id="6" name="object 6"/>
            <p:cNvSpPr/>
            <p:nvPr/>
          </p:nvSpPr>
          <p:spPr>
            <a:xfrm>
              <a:off x="11892077" y="4943474"/>
              <a:ext cx="1012825" cy="1135380"/>
            </a:xfrm>
            <a:custGeom>
              <a:avLst/>
              <a:gdLst/>
              <a:ahLst/>
              <a:cxnLst/>
              <a:rect l="l" t="t" r="r" b="b"/>
              <a:pathLst>
                <a:path w="1012825" h="1135379">
                  <a:moveTo>
                    <a:pt x="755307" y="264972"/>
                  </a:moveTo>
                  <a:lnTo>
                    <a:pt x="751395" y="219633"/>
                  </a:lnTo>
                  <a:lnTo>
                    <a:pt x="737539" y="169506"/>
                  </a:lnTo>
                  <a:lnTo>
                    <a:pt x="714159" y="123075"/>
                  </a:lnTo>
                  <a:lnTo>
                    <a:pt x="672960" y="72885"/>
                  </a:lnTo>
                  <a:lnTo>
                    <a:pt x="620801" y="34201"/>
                  </a:lnTo>
                  <a:lnTo>
                    <a:pt x="567055" y="11010"/>
                  </a:lnTo>
                  <a:lnTo>
                    <a:pt x="503072" y="0"/>
                  </a:lnTo>
                  <a:lnTo>
                    <a:pt x="470547" y="393"/>
                  </a:lnTo>
                  <a:lnTo>
                    <a:pt x="406857" y="13004"/>
                  </a:lnTo>
                  <a:lnTo>
                    <a:pt x="353695" y="37465"/>
                  </a:lnTo>
                  <a:lnTo>
                    <a:pt x="307162" y="72885"/>
                  </a:lnTo>
                  <a:lnTo>
                    <a:pt x="273202" y="112255"/>
                  </a:lnTo>
                  <a:lnTo>
                    <a:pt x="247573" y="157505"/>
                  </a:lnTo>
                  <a:lnTo>
                    <a:pt x="231267" y="206895"/>
                  </a:lnTo>
                  <a:lnTo>
                    <a:pt x="224891" y="258432"/>
                  </a:lnTo>
                  <a:lnTo>
                    <a:pt x="225539" y="284454"/>
                  </a:lnTo>
                  <a:lnTo>
                    <a:pt x="234429" y="335749"/>
                  </a:lnTo>
                  <a:lnTo>
                    <a:pt x="253136" y="384187"/>
                  </a:lnTo>
                  <a:lnTo>
                    <a:pt x="285026" y="433336"/>
                  </a:lnTo>
                  <a:lnTo>
                    <a:pt x="332054" y="478053"/>
                  </a:lnTo>
                  <a:lnTo>
                    <a:pt x="388556" y="510146"/>
                  </a:lnTo>
                  <a:lnTo>
                    <a:pt x="444715" y="526313"/>
                  </a:lnTo>
                  <a:lnTo>
                    <a:pt x="477050" y="529945"/>
                  </a:lnTo>
                  <a:lnTo>
                    <a:pt x="509574" y="529551"/>
                  </a:lnTo>
                  <a:lnTo>
                    <a:pt x="573265" y="516940"/>
                  </a:lnTo>
                  <a:lnTo>
                    <a:pt x="626427" y="492480"/>
                  </a:lnTo>
                  <a:lnTo>
                    <a:pt x="672960" y="457060"/>
                  </a:lnTo>
                  <a:lnTo>
                    <a:pt x="710603" y="412330"/>
                  </a:lnTo>
                  <a:lnTo>
                    <a:pt x="735114" y="366560"/>
                  </a:lnTo>
                  <a:lnTo>
                    <a:pt x="750214" y="316699"/>
                  </a:lnTo>
                  <a:lnTo>
                    <a:pt x="755307" y="264972"/>
                  </a:lnTo>
                  <a:close/>
                </a:path>
                <a:path w="1012825" h="1135379">
                  <a:moveTo>
                    <a:pt x="1012698" y="949401"/>
                  </a:moveTo>
                  <a:lnTo>
                    <a:pt x="995781" y="870089"/>
                  </a:lnTo>
                  <a:lnTo>
                    <a:pt x="984338" y="822312"/>
                  </a:lnTo>
                  <a:lnTo>
                    <a:pt x="965581" y="775843"/>
                  </a:lnTo>
                  <a:lnTo>
                    <a:pt x="940028" y="732561"/>
                  </a:lnTo>
                  <a:lnTo>
                    <a:pt x="908278" y="694372"/>
                  </a:lnTo>
                  <a:lnTo>
                    <a:pt x="870864" y="663155"/>
                  </a:lnTo>
                  <a:lnTo>
                    <a:pt x="831253" y="640969"/>
                  </a:lnTo>
                  <a:lnTo>
                    <a:pt x="788784" y="625030"/>
                  </a:lnTo>
                  <a:lnTo>
                    <a:pt x="744080" y="614337"/>
                  </a:lnTo>
                  <a:lnTo>
                    <a:pt x="697776" y="607898"/>
                  </a:lnTo>
                  <a:lnTo>
                    <a:pt x="650494" y="604723"/>
                  </a:lnTo>
                  <a:lnTo>
                    <a:pt x="602856" y="603808"/>
                  </a:lnTo>
                  <a:lnTo>
                    <a:pt x="457060" y="605320"/>
                  </a:lnTo>
                  <a:lnTo>
                    <a:pt x="404228" y="606552"/>
                  </a:lnTo>
                  <a:lnTo>
                    <a:pt x="351358" y="609803"/>
                  </a:lnTo>
                  <a:lnTo>
                    <a:pt x="299262" y="616381"/>
                  </a:lnTo>
                  <a:lnTo>
                    <a:pt x="248793" y="627545"/>
                  </a:lnTo>
                  <a:lnTo>
                    <a:pt x="200774" y="644588"/>
                  </a:lnTo>
                  <a:lnTo>
                    <a:pt x="156044" y="668794"/>
                  </a:lnTo>
                  <a:lnTo>
                    <a:pt x="117779" y="699122"/>
                  </a:lnTo>
                  <a:lnTo>
                    <a:pt x="84378" y="735990"/>
                  </a:lnTo>
                  <a:lnTo>
                    <a:pt x="56730" y="777836"/>
                  </a:lnTo>
                  <a:lnTo>
                    <a:pt x="35725" y="823048"/>
                  </a:lnTo>
                  <a:lnTo>
                    <a:pt x="22250" y="870089"/>
                  </a:lnTo>
                  <a:lnTo>
                    <a:pt x="1473" y="949223"/>
                  </a:lnTo>
                  <a:lnTo>
                    <a:pt x="0" y="988822"/>
                  </a:lnTo>
                  <a:lnTo>
                    <a:pt x="16319" y="1025639"/>
                  </a:lnTo>
                  <a:lnTo>
                    <a:pt x="59347" y="1057579"/>
                  </a:lnTo>
                  <a:lnTo>
                    <a:pt x="95834" y="1072870"/>
                  </a:lnTo>
                  <a:lnTo>
                    <a:pt x="138506" y="1086739"/>
                  </a:lnTo>
                  <a:lnTo>
                    <a:pt x="186182" y="1099058"/>
                  </a:lnTo>
                  <a:lnTo>
                    <a:pt x="237617" y="1109738"/>
                  </a:lnTo>
                  <a:lnTo>
                    <a:pt x="291630" y="1118692"/>
                  </a:lnTo>
                  <a:lnTo>
                    <a:pt x="346976" y="1125829"/>
                  </a:lnTo>
                  <a:lnTo>
                    <a:pt x="402475" y="1131049"/>
                  </a:lnTo>
                  <a:lnTo>
                    <a:pt x="456882" y="1134237"/>
                  </a:lnTo>
                  <a:lnTo>
                    <a:pt x="509016" y="1135329"/>
                  </a:lnTo>
                  <a:lnTo>
                    <a:pt x="560997" y="1134237"/>
                  </a:lnTo>
                  <a:lnTo>
                    <a:pt x="615010" y="1130998"/>
                  </a:lnTo>
                  <a:lnTo>
                    <a:pt x="669874" y="1125740"/>
                  </a:lnTo>
                  <a:lnTo>
                    <a:pt x="724458" y="1118539"/>
                  </a:lnTo>
                  <a:lnTo>
                    <a:pt x="777582" y="1109497"/>
                  </a:lnTo>
                  <a:lnTo>
                    <a:pt x="828090" y="1098727"/>
                  </a:lnTo>
                  <a:lnTo>
                    <a:pt x="874826" y="1086307"/>
                  </a:lnTo>
                  <a:lnTo>
                    <a:pt x="916622" y="1072349"/>
                  </a:lnTo>
                  <a:lnTo>
                    <a:pt x="952322" y="1056944"/>
                  </a:lnTo>
                  <a:lnTo>
                    <a:pt x="994968" y="1025169"/>
                  </a:lnTo>
                  <a:lnTo>
                    <a:pt x="1012317" y="988682"/>
                  </a:lnTo>
                  <a:lnTo>
                    <a:pt x="1012698" y="949401"/>
                  </a:lnTo>
                  <a:close/>
                </a:path>
              </a:pathLst>
            </a:custGeom>
            <a:solidFill>
              <a:srgbClr val="FFFFFF"/>
            </a:solidFill>
          </p:spPr>
          <p:txBody>
            <a:bodyPr wrap="square" lIns="0" tIns="0" rIns="0" bIns="0" rtlCol="0"/>
            <a:lstStyle/>
            <a:p>
              <a:endParaRPr/>
            </a:p>
          </p:txBody>
        </p:sp>
        <p:sp>
          <p:nvSpPr>
            <p:cNvPr id="7" name="object 7"/>
            <p:cNvSpPr/>
            <p:nvPr/>
          </p:nvSpPr>
          <p:spPr>
            <a:xfrm>
              <a:off x="12293019" y="5548931"/>
              <a:ext cx="211454" cy="525145"/>
            </a:xfrm>
            <a:custGeom>
              <a:avLst/>
              <a:gdLst/>
              <a:ahLst/>
              <a:cxnLst/>
              <a:rect l="l" t="t" r="r" b="b"/>
              <a:pathLst>
                <a:path w="211454" h="525145">
                  <a:moveTo>
                    <a:pt x="98424" y="139704"/>
                  </a:moveTo>
                  <a:lnTo>
                    <a:pt x="0" y="0"/>
                  </a:lnTo>
                  <a:lnTo>
                    <a:pt x="211171" y="0"/>
                  </a:lnTo>
                  <a:lnTo>
                    <a:pt x="124801" y="122590"/>
                  </a:lnTo>
                  <a:lnTo>
                    <a:pt x="105584" y="122590"/>
                  </a:lnTo>
                  <a:lnTo>
                    <a:pt x="98424" y="139704"/>
                  </a:lnTo>
                  <a:close/>
                </a:path>
                <a:path w="211454" h="525145">
                  <a:moveTo>
                    <a:pt x="105584" y="149867"/>
                  </a:moveTo>
                  <a:lnTo>
                    <a:pt x="98424" y="139704"/>
                  </a:lnTo>
                  <a:lnTo>
                    <a:pt x="105584" y="122590"/>
                  </a:lnTo>
                  <a:lnTo>
                    <a:pt x="112743" y="139704"/>
                  </a:lnTo>
                  <a:lnTo>
                    <a:pt x="105584" y="149867"/>
                  </a:lnTo>
                  <a:close/>
                </a:path>
                <a:path w="211454" h="525145">
                  <a:moveTo>
                    <a:pt x="112744" y="139704"/>
                  </a:moveTo>
                  <a:lnTo>
                    <a:pt x="105584" y="122590"/>
                  </a:lnTo>
                  <a:lnTo>
                    <a:pt x="124801" y="122590"/>
                  </a:lnTo>
                  <a:lnTo>
                    <a:pt x="112744" y="139704"/>
                  </a:lnTo>
                  <a:close/>
                </a:path>
                <a:path w="211454" h="525145">
                  <a:moveTo>
                    <a:pt x="105584" y="524848"/>
                  </a:moveTo>
                  <a:lnTo>
                    <a:pt x="0" y="374981"/>
                  </a:lnTo>
                  <a:lnTo>
                    <a:pt x="98424" y="139704"/>
                  </a:lnTo>
                  <a:lnTo>
                    <a:pt x="105584" y="149867"/>
                  </a:lnTo>
                  <a:lnTo>
                    <a:pt x="116995" y="149867"/>
                  </a:lnTo>
                  <a:lnTo>
                    <a:pt x="211168" y="374981"/>
                  </a:lnTo>
                  <a:lnTo>
                    <a:pt x="105584" y="524848"/>
                  </a:lnTo>
                  <a:close/>
                </a:path>
                <a:path w="211454" h="525145">
                  <a:moveTo>
                    <a:pt x="116995" y="149867"/>
                  </a:moveTo>
                  <a:lnTo>
                    <a:pt x="105584" y="149867"/>
                  </a:lnTo>
                  <a:lnTo>
                    <a:pt x="112744" y="139704"/>
                  </a:lnTo>
                  <a:lnTo>
                    <a:pt x="116995" y="149867"/>
                  </a:lnTo>
                  <a:close/>
                </a:path>
              </a:pathLst>
            </a:custGeom>
            <a:solidFill>
              <a:srgbClr val="4E5C73"/>
            </a:solidFill>
          </p:spPr>
          <p:txBody>
            <a:bodyPr wrap="square" lIns="0" tIns="0" rIns="0" bIns="0" rtlCol="0"/>
            <a:lstStyle/>
            <a:p>
              <a:endParaRPr/>
            </a:p>
          </p:txBody>
        </p:sp>
      </p:grpSp>
      <p:grpSp>
        <p:nvGrpSpPr>
          <p:cNvPr id="8" name="object 8"/>
          <p:cNvGrpSpPr/>
          <p:nvPr/>
        </p:nvGrpSpPr>
        <p:grpSpPr>
          <a:xfrm>
            <a:off x="1577272" y="2003532"/>
            <a:ext cx="2594610" cy="2571115"/>
            <a:chOff x="1577272" y="2003532"/>
            <a:chExt cx="2594610" cy="2571115"/>
          </a:xfrm>
        </p:grpSpPr>
        <p:sp>
          <p:nvSpPr>
            <p:cNvPr id="9" name="object 9"/>
            <p:cNvSpPr/>
            <p:nvPr/>
          </p:nvSpPr>
          <p:spPr>
            <a:xfrm>
              <a:off x="3421166" y="2003532"/>
              <a:ext cx="750570" cy="750570"/>
            </a:xfrm>
            <a:custGeom>
              <a:avLst/>
              <a:gdLst/>
              <a:ahLst/>
              <a:cxnLst/>
              <a:rect l="l" t="t" r="r" b="b"/>
              <a:pathLst>
                <a:path w="750570" h="750569">
                  <a:moveTo>
                    <a:pt x="351623" y="726508"/>
                  </a:moveTo>
                  <a:lnTo>
                    <a:pt x="257857" y="726508"/>
                  </a:lnTo>
                  <a:lnTo>
                    <a:pt x="257857" y="81733"/>
                  </a:lnTo>
                  <a:lnTo>
                    <a:pt x="259192" y="71679"/>
                  </a:lnTo>
                  <a:lnTo>
                    <a:pt x="259231" y="71383"/>
                  </a:lnTo>
                  <a:lnTo>
                    <a:pt x="262979" y="60587"/>
                  </a:lnTo>
                  <a:lnTo>
                    <a:pt x="268464" y="50737"/>
                  </a:lnTo>
                  <a:lnTo>
                    <a:pt x="268538" y="50604"/>
                  </a:lnTo>
                  <a:lnTo>
                    <a:pt x="275346" y="42690"/>
                  </a:lnTo>
                  <a:lnTo>
                    <a:pt x="314623" y="7654"/>
                  </a:lnTo>
                  <a:lnTo>
                    <a:pt x="323075" y="2448"/>
                  </a:lnTo>
                  <a:lnTo>
                    <a:pt x="332914" y="0"/>
                  </a:lnTo>
                  <a:lnTo>
                    <a:pt x="343041" y="435"/>
                  </a:lnTo>
                  <a:lnTo>
                    <a:pt x="352355" y="3883"/>
                  </a:lnTo>
                  <a:lnTo>
                    <a:pt x="398065" y="30615"/>
                  </a:lnTo>
                  <a:lnTo>
                    <a:pt x="351623" y="30615"/>
                  </a:lnTo>
                  <a:lnTo>
                    <a:pt x="351623" y="78013"/>
                  </a:lnTo>
                  <a:lnTo>
                    <a:pt x="399438" y="104906"/>
                  </a:lnTo>
                  <a:lnTo>
                    <a:pt x="351623" y="104906"/>
                  </a:lnTo>
                  <a:lnTo>
                    <a:pt x="351623" y="148332"/>
                  </a:lnTo>
                  <a:lnTo>
                    <a:pt x="399439" y="175225"/>
                  </a:lnTo>
                  <a:lnTo>
                    <a:pt x="351623" y="175225"/>
                  </a:lnTo>
                  <a:lnTo>
                    <a:pt x="351623" y="218645"/>
                  </a:lnTo>
                  <a:lnTo>
                    <a:pt x="399449" y="245544"/>
                  </a:lnTo>
                  <a:lnTo>
                    <a:pt x="351623" y="245544"/>
                  </a:lnTo>
                  <a:lnTo>
                    <a:pt x="351623" y="288965"/>
                  </a:lnTo>
                  <a:lnTo>
                    <a:pt x="399438" y="315857"/>
                  </a:lnTo>
                  <a:lnTo>
                    <a:pt x="351623" y="315857"/>
                  </a:lnTo>
                  <a:lnTo>
                    <a:pt x="351623" y="359255"/>
                  </a:lnTo>
                  <a:lnTo>
                    <a:pt x="399443" y="386176"/>
                  </a:lnTo>
                  <a:lnTo>
                    <a:pt x="351623" y="386176"/>
                  </a:lnTo>
                  <a:lnTo>
                    <a:pt x="351623" y="429596"/>
                  </a:lnTo>
                  <a:lnTo>
                    <a:pt x="399449" y="456495"/>
                  </a:lnTo>
                  <a:lnTo>
                    <a:pt x="351623" y="456495"/>
                  </a:lnTo>
                  <a:lnTo>
                    <a:pt x="351623" y="499916"/>
                  </a:lnTo>
                  <a:lnTo>
                    <a:pt x="399438" y="526808"/>
                  </a:lnTo>
                  <a:lnTo>
                    <a:pt x="351623" y="526808"/>
                  </a:lnTo>
                  <a:lnTo>
                    <a:pt x="351623" y="570229"/>
                  </a:lnTo>
                  <a:lnTo>
                    <a:pt x="399444" y="597128"/>
                  </a:lnTo>
                  <a:lnTo>
                    <a:pt x="351623" y="597128"/>
                  </a:lnTo>
                  <a:lnTo>
                    <a:pt x="351623" y="640548"/>
                  </a:lnTo>
                  <a:lnTo>
                    <a:pt x="399451" y="667447"/>
                  </a:lnTo>
                  <a:lnTo>
                    <a:pt x="351623" y="667447"/>
                  </a:lnTo>
                  <a:lnTo>
                    <a:pt x="351623" y="726508"/>
                  </a:lnTo>
                  <a:close/>
                </a:path>
                <a:path w="750570" h="750569">
                  <a:moveTo>
                    <a:pt x="445389" y="117565"/>
                  </a:moveTo>
                  <a:lnTo>
                    <a:pt x="421948" y="117565"/>
                  </a:lnTo>
                  <a:lnTo>
                    <a:pt x="421948" y="77155"/>
                  </a:lnTo>
                  <a:lnTo>
                    <a:pt x="417272" y="69005"/>
                  </a:lnTo>
                  <a:lnTo>
                    <a:pt x="351623" y="30615"/>
                  </a:lnTo>
                  <a:lnTo>
                    <a:pt x="398065" y="30615"/>
                  </a:lnTo>
                  <a:lnTo>
                    <a:pt x="433030" y="52905"/>
                  </a:lnTo>
                  <a:lnTo>
                    <a:pt x="445389" y="81733"/>
                  </a:lnTo>
                  <a:lnTo>
                    <a:pt x="445389" y="117565"/>
                  </a:lnTo>
                  <a:close/>
                </a:path>
                <a:path w="750570" h="750569">
                  <a:moveTo>
                    <a:pt x="527435" y="387423"/>
                  </a:moveTo>
                  <a:lnTo>
                    <a:pt x="527435" y="128164"/>
                  </a:lnTo>
                  <a:lnTo>
                    <a:pt x="528769" y="118164"/>
                  </a:lnTo>
                  <a:lnTo>
                    <a:pt x="584201" y="54486"/>
                  </a:lnTo>
                  <a:lnTo>
                    <a:pt x="602455" y="46961"/>
                  </a:lnTo>
                  <a:lnTo>
                    <a:pt x="612461" y="47527"/>
                  </a:lnTo>
                  <a:lnTo>
                    <a:pt x="621933" y="50737"/>
                  </a:lnTo>
                  <a:lnTo>
                    <a:pt x="667670" y="73652"/>
                  </a:lnTo>
                  <a:lnTo>
                    <a:pt x="615340" y="73652"/>
                  </a:lnTo>
                  <a:lnTo>
                    <a:pt x="615340" y="78992"/>
                  </a:lnTo>
                  <a:lnTo>
                    <a:pt x="591899" y="78992"/>
                  </a:lnTo>
                  <a:lnTo>
                    <a:pt x="555809" y="111007"/>
                  </a:lnTo>
                  <a:lnTo>
                    <a:pt x="550876" y="121955"/>
                  </a:lnTo>
                  <a:lnTo>
                    <a:pt x="550876" y="378696"/>
                  </a:lnTo>
                  <a:lnTo>
                    <a:pt x="545182" y="379360"/>
                  </a:lnTo>
                  <a:lnTo>
                    <a:pt x="527435" y="387423"/>
                  </a:lnTo>
                  <a:close/>
                </a:path>
                <a:path w="750570" h="750569">
                  <a:moveTo>
                    <a:pt x="726688" y="163687"/>
                  </a:moveTo>
                  <a:lnTo>
                    <a:pt x="703246" y="163687"/>
                  </a:lnTo>
                  <a:lnTo>
                    <a:pt x="703246" y="123815"/>
                  </a:lnTo>
                  <a:lnTo>
                    <a:pt x="698910" y="116169"/>
                  </a:lnTo>
                  <a:lnTo>
                    <a:pt x="695065" y="113594"/>
                  </a:lnTo>
                  <a:lnTo>
                    <a:pt x="615340" y="73652"/>
                  </a:lnTo>
                  <a:lnTo>
                    <a:pt x="667670" y="73652"/>
                  </a:lnTo>
                  <a:lnTo>
                    <a:pt x="706452" y="93082"/>
                  </a:lnTo>
                  <a:lnTo>
                    <a:pt x="726688" y="128164"/>
                  </a:lnTo>
                  <a:lnTo>
                    <a:pt x="726688" y="163687"/>
                  </a:lnTo>
                  <a:close/>
                </a:path>
                <a:path w="750570" h="750569">
                  <a:moveTo>
                    <a:pt x="615340" y="394177"/>
                  </a:moveTo>
                  <a:lnTo>
                    <a:pt x="591899" y="383143"/>
                  </a:lnTo>
                  <a:lnTo>
                    <a:pt x="591899" y="78992"/>
                  </a:lnTo>
                  <a:lnTo>
                    <a:pt x="615340" y="78992"/>
                  </a:lnTo>
                  <a:lnTo>
                    <a:pt x="615340" y="117422"/>
                  </a:lnTo>
                  <a:lnTo>
                    <a:pt x="665677" y="143914"/>
                  </a:lnTo>
                  <a:lnTo>
                    <a:pt x="615340" y="143914"/>
                  </a:lnTo>
                  <a:lnTo>
                    <a:pt x="615340" y="187741"/>
                  </a:lnTo>
                  <a:lnTo>
                    <a:pt x="665665" y="214227"/>
                  </a:lnTo>
                  <a:lnTo>
                    <a:pt x="615340" y="214227"/>
                  </a:lnTo>
                  <a:lnTo>
                    <a:pt x="615340" y="258055"/>
                  </a:lnTo>
                  <a:lnTo>
                    <a:pt x="665670" y="284546"/>
                  </a:lnTo>
                  <a:lnTo>
                    <a:pt x="615340" y="284546"/>
                  </a:lnTo>
                  <a:lnTo>
                    <a:pt x="615340" y="328373"/>
                  </a:lnTo>
                  <a:lnTo>
                    <a:pt x="665677" y="354865"/>
                  </a:lnTo>
                  <a:lnTo>
                    <a:pt x="615340" y="354865"/>
                  </a:lnTo>
                  <a:lnTo>
                    <a:pt x="615340" y="394177"/>
                  </a:lnTo>
                  <a:close/>
                </a:path>
                <a:path w="750570" h="750569">
                  <a:moveTo>
                    <a:pt x="445389" y="187884"/>
                  </a:moveTo>
                  <a:lnTo>
                    <a:pt x="421948" y="187884"/>
                  </a:lnTo>
                  <a:lnTo>
                    <a:pt x="421948" y="144463"/>
                  </a:lnTo>
                  <a:lnTo>
                    <a:pt x="351623" y="104906"/>
                  </a:lnTo>
                  <a:lnTo>
                    <a:pt x="399438" y="104906"/>
                  </a:lnTo>
                  <a:lnTo>
                    <a:pt x="421948" y="117565"/>
                  </a:lnTo>
                  <a:lnTo>
                    <a:pt x="445389" y="117565"/>
                  </a:lnTo>
                  <a:lnTo>
                    <a:pt x="445389" y="187884"/>
                  </a:lnTo>
                  <a:close/>
                </a:path>
                <a:path w="750570" h="750569">
                  <a:moveTo>
                    <a:pt x="46883" y="726508"/>
                  </a:moveTo>
                  <a:lnTo>
                    <a:pt x="23441" y="726508"/>
                  </a:lnTo>
                  <a:lnTo>
                    <a:pt x="23441" y="251146"/>
                  </a:lnTo>
                  <a:lnTo>
                    <a:pt x="41011" y="211927"/>
                  </a:lnTo>
                  <a:lnTo>
                    <a:pt x="125254" y="137029"/>
                  </a:lnTo>
                  <a:lnTo>
                    <a:pt x="127257" y="135026"/>
                  </a:lnTo>
                  <a:lnTo>
                    <a:pt x="130244" y="133332"/>
                  </a:lnTo>
                  <a:lnTo>
                    <a:pt x="132780" y="132096"/>
                  </a:lnTo>
                  <a:lnTo>
                    <a:pt x="140405" y="129498"/>
                  </a:lnTo>
                  <a:lnTo>
                    <a:pt x="148265" y="128634"/>
                  </a:lnTo>
                  <a:lnTo>
                    <a:pt x="156274" y="129498"/>
                  </a:lnTo>
                  <a:lnTo>
                    <a:pt x="163521" y="132096"/>
                  </a:lnTo>
                  <a:lnTo>
                    <a:pt x="165973" y="133332"/>
                  </a:lnTo>
                  <a:lnTo>
                    <a:pt x="213543" y="157832"/>
                  </a:lnTo>
                  <a:lnTo>
                    <a:pt x="216347" y="159916"/>
                  </a:lnTo>
                  <a:lnTo>
                    <a:pt x="134788" y="159916"/>
                  </a:lnTo>
                  <a:lnTo>
                    <a:pt x="51873" y="233640"/>
                  </a:lnTo>
                  <a:lnTo>
                    <a:pt x="46883" y="244794"/>
                  </a:lnTo>
                  <a:lnTo>
                    <a:pt x="46883" y="283081"/>
                  </a:lnTo>
                  <a:lnTo>
                    <a:pt x="83064" y="283081"/>
                  </a:lnTo>
                  <a:lnTo>
                    <a:pt x="46883" y="313831"/>
                  </a:lnTo>
                  <a:lnTo>
                    <a:pt x="46883" y="359255"/>
                  </a:lnTo>
                  <a:lnTo>
                    <a:pt x="83069" y="359255"/>
                  </a:lnTo>
                  <a:lnTo>
                    <a:pt x="46883" y="390011"/>
                  </a:lnTo>
                  <a:lnTo>
                    <a:pt x="46883" y="435434"/>
                  </a:lnTo>
                  <a:lnTo>
                    <a:pt x="83065" y="435434"/>
                  </a:lnTo>
                  <a:lnTo>
                    <a:pt x="46883" y="466184"/>
                  </a:lnTo>
                  <a:lnTo>
                    <a:pt x="46883" y="511614"/>
                  </a:lnTo>
                  <a:lnTo>
                    <a:pt x="83061" y="511614"/>
                  </a:lnTo>
                  <a:lnTo>
                    <a:pt x="46883" y="542363"/>
                  </a:lnTo>
                  <a:lnTo>
                    <a:pt x="46883" y="587786"/>
                  </a:lnTo>
                  <a:lnTo>
                    <a:pt x="83068" y="587786"/>
                  </a:lnTo>
                  <a:lnTo>
                    <a:pt x="46883" y="618542"/>
                  </a:lnTo>
                  <a:lnTo>
                    <a:pt x="46883" y="663966"/>
                  </a:lnTo>
                  <a:lnTo>
                    <a:pt x="83061" y="663966"/>
                  </a:lnTo>
                  <a:lnTo>
                    <a:pt x="46883" y="694715"/>
                  </a:lnTo>
                  <a:lnTo>
                    <a:pt x="46883" y="726508"/>
                  </a:lnTo>
                  <a:close/>
                </a:path>
                <a:path w="750570" h="750569">
                  <a:moveTo>
                    <a:pt x="726688" y="234006"/>
                  </a:moveTo>
                  <a:lnTo>
                    <a:pt x="703246" y="234006"/>
                  </a:lnTo>
                  <a:lnTo>
                    <a:pt x="703246" y="190173"/>
                  </a:lnTo>
                  <a:lnTo>
                    <a:pt x="615340" y="143914"/>
                  </a:lnTo>
                  <a:lnTo>
                    <a:pt x="665677" y="143914"/>
                  </a:lnTo>
                  <a:lnTo>
                    <a:pt x="703246" y="163687"/>
                  </a:lnTo>
                  <a:lnTo>
                    <a:pt x="726688" y="163687"/>
                  </a:lnTo>
                  <a:lnTo>
                    <a:pt x="726688" y="234006"/>
                  </a:lnTo>
                  <a:close/>
                </a:path>
                <a:path w="750570" h="750569">
                  <a:moveTo>
                    <a:pt x="83064" y="283081"/>
                  </a:moveTo>
                  <a:lnTo>
                    <a:pt x="46883" y="283081"/>
                  </a:lnTo>
                  <a:lnTo>
                    <a:pt x="134788" y="208367"/>
                  </a:lnTo>
                  <a:lnTo>
                    <a:pt x="134788" y="159916"/>
                  </a:lnTo>
                  <a:lnTo>
                    <a:pt x="216347" y="159916"/>
                  </a:lnTo>
                  <a:lnTo>
                    <a:pt x="221667" y="163870"/>
                  </a:lnTo>
                  <a:lnTo>
                    <a:pt x="228302" y="172343"/>
                  </a:lnTo>
                  <a:lnTo>
                    <a:pt x="232775" y="182147"/>
                  </a:lnTo>
                  <a:lnTo>
                    <a:pt x="234415" y="192176"/>
                  </a:lnTo>
                  <a:lnTo>
                    <a:pt x="234415" y="239123"/>
                  </a:lnTo>
                  <a:lnTo>
                    <a:pt x="134788" y="239123"/>
                  </a:lnTo>
                  <a:lnTo>
                    <a:pt x="83064" y="283081"/>
                  </a:lnTo>
                  <a:close/>
                </a:path>
                <a:path w="750570" h="750569">
                  <a:moveTo>
                    <a:pt x="445389" y="258198"/>
                  </a:moveTo>
                  <a:lnTo>
                    <a:pt x="421948" y="258198"/>
                  </a:lnTo>
                  <a:lnTo>
                    <a:pt x="421948" y="214777"/>
                  </a:lnTo>
                  <a:lnTo>
                    <a:pt x="351623" y="175225"/>
                  </a:lnTo>
                  <a:lnTo>
                    <a:pt x="399439" y="175225"/>
                  </a:lnTo>
                  <a:lnTo>
                    <a:pt x="421948" y="187884"/>
                  </a:lnTo>
                  <a:lnTo>
                    <a:pt x="445389" y="187884"/>
                  </a:lnTo>
                  <a:lnTo>
                    <a:pt x="445389" y="258198"/>
                  </a:lnTo>
                  <a:close/>
                </a:path>
                <a:path w="750570" h="750569">
                  <a:moveTo>
                    <a:pt x="726688" y="304325"/>
                  </a:moveTo>
                  <a:lnTo>
                    <a:pt x="703246" y="304325"/>
                  </a:lnTo>
                  <a:lnTo>
                    <a:pt x="703246" y="260487"/>
                  </a:lnTo>
                  <a:lnTo>
                    <a:pt x="615340" y="214227"/>
                  </a:lnTo>
                  <a:lnTo>
                    <a:pt x="665665" y="214227"/>
                  </a:lnTo>
                  <a:lnTo>
                    <a:pt x="703246" y="234006"/>
                  </a:lnTo>
                  <a:lnTo>
                    <a:pt x="726688" y="234006"/>
                  </a:lnTo>
                  <a:lnTo>
                    <a:pt x="726688" y="304325"/>
                  </a:lnTo>
                  <a:close/>
                </a:path>
                <a:path w="750570" h="750569">
                  <a:moveTo>
                    <a:pt x="83069" y="359255"/>
                  </a:moveTo>
                  <a:lnTo>
                    <a:pt x="46883" y="359255"/>
                  </a:lnTo>
                  <a:lnTo>
                    <a:pt x="134788" y="284546"/>
                  </a:lnTo>
                  <a:lnTo>
                    <a:pt x="134788" y="239123"/>
                  </a:lnTo>
                  <a:lnTo>
                    <a:pt x="234415" y="239123"/>
                  </a:lnTo>
                  <a:lnTo>
                    <a:pt x="234415" y="315296"/>
                  </a:lnTo>
                  <a:lnTo>
                    <a:pt x="134788" y="315296"/>
                  </a:lnTo>
                  <a:lnTo>
                    <a:pt x="83069" y="359255"/>
                  </a:lnTo>
                  <a:close/>
                </a:path>
                <a:path w="750570" h="750569">
                  <a:moveTo>
                    <a:pt x="445389" y="328516"/>
                  </a:moveTo>
                  <a:lnTo>
                    <a:pt x="421948" y="328516"/>
                  </a:lnTo>
                  <a:lnTo>
                    <a:pt x="421948" y="285096"/>
                  </a:lnTo>
                  <a:lnTo>
                    <a:pt x="351623" y="245544"/>
                  </a:lnTo>
                  <a:lnTo>
                    <a:pt x="399449" y="245544"/>
                  </a:lnTo>
                  <a:lnTo>
                    <a:pt x="421948" y="258198"/>
                  </a:lnTo>
                  <a:lnTo>
                    <a:pt x="445389" y="258198"/>
                  </a:lnTo>
                  <a:lnTo>
                    <a:pt x="445389" y="328516"/>
                  </a:lnTo>
                  <a:close/>
                </a:path>
                <a:path w="750570" h="750569">
                  <a:moveTo>
                    <a:pt x="726688" y="374638"/>
                  </a:moveTo>
                  <a:lnTo>
                    <a:pt x="703246" y="374638"/>
                  </a:lnTo>
                  <a:lnTo>
                    <a:pt x="703246" y="330805"/>
                  </a:lnTo>
                  <a:lnTo>
                    <a:pt x="615340" y="284546"/>
                  </a:lnTo>
                  <a:lnTo>
                    <a:pt x="665670" y="284546"/>
                  </a:lnTo>
                  <a:lnTo>
                    <a:pt x="703246" y="304325"/>
                  </a:lnTo>
                  <a:lnTo>
                    <a:pt x="726688" y="304325"/>
                  </a:lnTo>
                  <a:lnTo>
                    <a:pt x="726688" y="374638"/>
                  </a:lnTo>
                  <a:close/>
                </a:path>
                <a:path w="750570" h="750569">
                  <a:moveTo>
                    <a:pt x="83065" y="435434"/>
                  </a:moveTo>
                  <a:lnTo>
                    <a:pt x="46883" y="435434"/>
                  </a:lnTo>
                  <a:lnTo>
                    <a:pt x="134788" y="360720"/>
                  </a:lnTo>
                  <a:lnTo>
                    <a:pt x="134788" y="315296"/>
                  </a:lnTo>
                  <a:lnTo>
                    <a:pt x="234415" y="315296"/>
                  </a:lnTo>
                  <a:lnTo>
                    <a:pt x="234415" y="391476"/>
                  </a:lnTo>
                  <a:lnTo>
                    <a:pt x="134788" y="391476"/>
                  </a:lnTo>
                  <a:lnTo>
                    <a:pt x="83065" y="435434"/>
                  </a:lnTo>
                  <a:close/>
                </a:path>
                <a:path w="750570" h="750569">
                  <a:moveTo>
                    <a:pt x="445389" y="398835"/>
                  </a:moveTo>
                  <a:lnTo>
                    <a:pt x="421948" y="398835"/>
                  </a:lnTo>
                  <a:lnTo>
                    <a:pt x="421948" y="355414"/>
                  </a:lnTo>
                  <a:lnTo>
                    <a:pt x="351623" y="315857"/>
                  </a:lnTo>
                  <a:lnTo>
                    <a:pt x="399438" y="315857"/>
                  </a:lnTo>
                  <a:lnTo>
                    <a:pt x="421948" y="328516"/>
                  </a:lnTo>
                  <a:lnTo>
                    <a:pt x="445389" y="328516"/>
                  </a:lnTo>
                  <a:lnTo>
                    <a:pt x="445389" y="398835"/>
                  </a:lnTo>
                  <a:close/>
                </a:path>
                <a:path w="750570" h="750569">
                  <a:moveTo>
                    <a:pt x="726688" y="444957"/>
                  </a:moveTo>
                  <a:lnTo>
                    <a:pt x="703246" y="444957"/>
                  </a:lnTo>
                  <a:lnTo>
                    <a:pt x="703246" y="401124"/>
                  </a:lnTo>
                  <a:lnTo>
                    <a:pt x="615340" y="354865"/>
                  </a:lnTo>
                  <a:lnTo>
                    <a:pt x="665677" y="354865"/>
                  </a:lnTo>
                  <a:lnTo>
                    <a:pt x="703246" y="374638"/>
                  </a:lnTo>
                  <a:lnTo>
                    <a:pt x="726688" y="374638"/>
                  </a:lnTo>
                  <a:lnTo>
                    <a:pt x="726688" y="444957"/>
                  </a:lnTo>
                  <a:close/>
                </a:path>
                <a:path w="750570" h="750569">
                  <a:moveTo>
                    <a:pt x="445389" y="469149"/>
                  </a:moveTo>
                  <a:lnTo>
                    <a:pt x="421948" y="469149"/>
                  </a:lnTo>
                  <a:lnTo>
                    <a:pt x="421948" y="425728"/>
                  </a:lnTo>
                  <a:lnTo>
                    <a:pt x="351623" y="386176"/>
                  </a:lnTo>
                  <a:lnTo>
                    <a:pt x="399443" y="386176"/>
                  </a:lnTo>
                  <a:lnTo>
                    <a:pt x="421948" y="398835"/>
                  </a:lnTo>
                  <a:lnTo>
                    <a:pt x="445389" y="398835"/>
                  </a:lnTo>
                  <a:lnTo>
                    <a:pt x="445389" y="469149"/>
                  </a:lnTo>
                  <a:close/>
                </a:path>
                <a:path w="750570" h="750569">
                  <a:moveTo>
                    <a:pt x="83061" y="511614"/>
                  </a:moveTo>
                  <a:lnTo>
                    <a:pt x="46883" y="511614"/>
                  </a:lnTo>
                  <a:lnTo>
                    <a:pt x="134788" y="436899"/>
                  </a:lnTo>
                  <a:lnTo>
                    <a:pt x="134788" y="391476"/>
                  </a:lnTo>
                  <a:lnTo>
                    <a:pt x="234415" y="391476"/>
                  </a:lnTo>
                  <a:lnTo>
                    <a:pt x="234415" y="467649"/>
                  </a:lnTo>
                  <a:lnTo>
                    <a:pt x="134788" y="467649"/>
                  </a:lnTo>
                  <a:lnTo>
                    <a:pt x="83061" y="511614"/>
                  </a:lnTo>
                  <a:close/>
                </a:path>
                <a:path w="750570" h="750569">
                  <a:moveTo>
                    <a:pt x="492272" y="726508"/>
                  </a:moveTo>
                  <a:lnTo>
                    <a:pt x="468831" y="726508"/>
                  </a:lnTo>
                  <a:lnTo>
                    <a:pt x="468874" y="467649"/>
                  </a:lnTo>
                  <a:lnTo>
                    <a:pt x="489588" y="433585"/>
                  </a:lnTo>
                  <a:lnTo>
                    <a:pt x="542086" y="406052"/>
                  </a:lnTo>
                  <a:lnTo>
                    <a:pt x="550287" y="404421"/>
                  </a:lnTo>
                  <a:lnTo>
                    <a:pt x="565493" y="404421"/>
                  </a:lnTo>
                  <a:lnTo>
                    <a:pt x="572521" y="405674"/>
                  </a:lnTo>
                  <a:lnTo>
                    <a:pt x="624219" y="429596"/>
                  </a:lnTo>
                  <a:lnTo>
                    <a:pt x="568457" y="429596"/>
                  </a:lnTo>
                  <a:lnTo>
                    <a:pt x="568457" y="430982"/>
                  </a:lnTo>
                  <a:lnTo>
                    <a:pt x="545016" y="430982"/>
                  </a:lnTo>
                  <a:lnTo>
                    <a:pt x="496719" y="456317"/>
                  </a:lnTo>
                  <a:lnTo>
                    <a:pt x="492272" y="463666"/>
                  </a:lnTo>
                  <a:lnTo>
                    <a:pt x="492272" y="726508"/>
                  </a:lnTo>
                  <a:close/>
                </a:path>
                <a:path w="750570" h="750569">
                  <a:moveTo>
                    <a:pt x="656363" y="726508"/>
                  </a:moveTo>
                  <a:lnTo>
                    <a:pt x="632922" y="726508"/>
                  </a:lnTo>
                  <a:lnTo>
                    <a:pt x="632922" y="464118"/>
                  </a:lnTo>
                  <a:lnTo>
                    <a:pt x="628685" y="457496"/>
                  </a:lnTo>
                  <a:lnTo>
                    <a:pt x="568408" y="429596"/>
                  </a:lnTo>
                  <a:lnTo>
                    <a:pt x="624219" y="429596"/>
                  </a:lnTo>
                  <a:lnTo>
                    <a:pt x="654652" y="457936"/>
                  </a:lnTo>
                  <a:lnTo>
                    <a:pt x="656319" y="467649"/>
                  </a:lnTo>
                  <a:lnTo>
                    <a:pt x="656363" y="726508"/>
                  </a:lnTo>
                  <a:close/>
                </a:path>
                <a:path w="750570" h="750569">
                  <a:moveTo>
                    <a:pt x="726688" y="515271"/>
                  </a:moveTo>
                  <a:lnTo>
                    <a:pt x="703246" y="515271"/>
                  </a:lnTo>
                  <a:lnTo>
                    <a:pt x="703246" y="471438"/>
                  </a:lnTo>
                  <a:lnTo>
                    <a:pt x="679805" y="459105"/>
                  </a:lnTo>
                  <a:lnTo>
                    <a:pt x="679686" y="457936"/>
                  </a:lnTo>
                  <a:lnTo>
                    <a:pt x="679641" y="457496"/>
                  </a:lnTo>
                  <a:lnTo>
                    <a:pt x="679540" y="456495"/>
                  </a:lnTo>
                  <a:lnTo>
                    <a:pt x="679420" y="455322"/>
                  </a:lnTo>
                  <a:lnTo>
                    <a:pt x="678321" y="446568"/>
                  </a:lnTo>
                  <a:lnTo>
                    <a:pt x="676615" y="436899"/>
                  </a:lnTo>
                  <a:lnTo>
                    <a:pt x="676586" y="436735"/>
                  </a:lnTo>
                  <a:lnTo>
                    <a:pt x="674257" y="429596"/>
                  </a:lnTo>
                  <a:lnTo>
                    <a:pt x="674068" y="429596"/>
                  </a:lnTo>
                  <a:lnTo>
                    <a:pt x="703246" y="444957"/>
                  </a:lnTo>
                  <a:lnTo>
                    <a:pt x="726688" y="444957"/>
                  </a:lnTo>
                  <a:lnTo>
                    <a:pt x="726688" y="515271"/>
                  </a:lnTo>
                  <a:close/>
                </a:path>
                <a:path w="750570" h="750569">
                  <a:moveTo>
                    <a:pt x="568457" y="726508"/>
                  </a:moveTo>
                  <a:lnTo>
                    <a:pt x="545016" y="726508"/>
                  </a:lnTo>
                  <a:lnTo>
                    <a:pt x="545016" y="430982"/>
                  </a:lnTo>
                  <a:lnTo>
                    <a:pt x="568457" y="430982"/>
                  </a:lnTo>
                  <a:lnTo>
                    <a:pt x="568457" y="726508"/>
                  </a:lnTo>
                  <a:close/>
                </a:path>
                <a:path w="750570" h="750569">
                  <a:moveTo>
                    <a:pt x="445389" y="539468"/>
                  </a:moveTo>
                  <a:lnTo>
                    <a:pt x="421948" y="539468"/>
                  </a:lnTo>
                  <a:lnTo>
                    <a:pt x="421948" y="496047"/>
                  </a:lnTo>
                  <a:lnTo>
                    <a:pt x="351623" y="456495"/>
                  </a:lnTo>
                  <a:lnTo>
                    <a:pt x="399449" y="456495"/>
                  </a:lnTo>
                  <a:lnTo>
                    <a:pt x="421948" y="469149"/>
                  </a:lnTo>
                  <a:lnTo>
                    <a:pt x="445389" y="469149"/>
                  </a:lnTo>
                  <a:lnTo>
                    <a:pt x="445389" y="539468"/>
                  </a:lnTo>
                  <a:close/>
                </a:path>
                <a:path w="750570" h="750569">
                  <a:moveTo>
                    <a:pt x="83068" y="587786"/>
                  </a:moveTo>
                  <a:lnTo>
                    <a:pt x="46883" y="587786"/>
                  </a:lnTo>
                  <a:lnTo>
                    <a:pt x="134788" y="513079"/>
                  </a:lnTo>
                  <a:lnTo>
                    <a:pt x="134788" y="467649"/>
                  </a:lnTo>
                  <a:lnTo>
                    <a:pt x="234415" y="467649"/>
                  </a:lnTo>
                  <a:lnTo>
                    <a:pt x="234415" y="543828"/>
                  </a:lnTo>
                  <a:lnTo>
                    <a:pt x="134788" y="543828"/>
                  </a:lnTo>
                  <a:lnTo>
                    <a:pt x="83068" y="587786"/>
                  </a:lnTo>
                  <a:close/>
                </a:path>
                <a:path w="750570" h="750569">
                  <a:moveTo>
                    <a:pt x="726688" y="585589"/>
                  </a:moveTo>
                  <a:lnTo>
                    <a:pt x="703246" y="585589"/>
                  </a:lnTo>
                  <a:lnTo>
                    <a:pt x="703246" y="541757"/>
                  </a:lnTo>
                  <a:lnTo>
                    <a:pt x="679805" y="529418"/>
                  </a:lnTo>
                  <a:lnTo>
                    <a:pt x="679805" y="502937"/>
                  </a:lnTo>
                  <a:lnTo>
                    <a:pt x="703246" y="515271"/>
                  </a:lnTo>
                  <a:lnTo>
                    <a:pt x="726688" y="515271"/>
                  </a:lnTo>
                  <a:lnTo>
                    <a:pt x="726688" y="585589"/>
                  </a:lnTo>
                  <a:close/>
                </a:path>
                <a:path w="750570" h="750569">
                  <a:moveTo>
                    <a:pt x="445389" y="609786"/>
                  </a:moveTo>
                  <a:lnTo>
                    <a:pt x="421948" y="609786"/>
                  </a:lnTo>
                  <a:lnTo>
                    <a:pt x="421948" y="566366"/>
                  </a:lnTo>
                  <a:lnTo>
                    <a:pt x="351623" y="526808"/>
                  </a:lnTo>
                  <a:lnTo>
                    <a:pt x="399438" y="526808"/>
                  </a:lnTo>
                  <a:lnTo>
                    <a:pt x="421948" y="539468"/>
                  </a:lnTo>
                  <a:lnTo>
                    <a:pt x="445389" y="539468"/>
                  </a:lnTo>
                  <a:lnTo>
                    <a:pt x="445389" y="609786"/>
                  </a:lnTo>
                  <a:close/>
                </a:path>
                <a:path w="750570" h="750569">
                  <a:moveTo>
                    <a:pt x="83061" y="663966"/>
                  </a:moveTo>
                  <a:lnTo>
                    <a:pt x="46883" y="663966"/>
                  </a:lnTo>
                  <a:lnTo>
                    <a:pt x="134788" y="589252"/>
                  </a:lnTo>
                  <a:lnTo>
                    <a:pt x="134788" y="543828"/>
                  </a:lnTo>
                  <a:lnTo>
                    <a:pt x="234415" y="543828"/>
                  </a:lnTo>
                  <a:lnTo>
                    <a:pt x="234415" y="620001"/>
                  </a:lnTo>
                  <a:lnTo>
                    <a:pt x="134788" y="620001"/>
                  </a:lnTo>
                  <a:lnTo>
                    <a:pt x="83061" y="663966"/>
                  </a:lnTo>
                  <a:close/>
                </a:path>
                <a:path w="750570" h="750569">
                  <a:moveTo>
                    <a:pt x="726688" y="655908"/>
                  </a:moveTo>
                  <a:lnTo>
                    <a:pt x="703246" y="655908"/>
                  </a:lnTo>
                  <a:lnTo>
                    <a:pt x="703246" y="612078"/>
                  </a:lnTo>
                  <a:lnTo>
                    <a:pt x="679805" y="599736"/>
                  </a:lnTo>
                  <a:lnTo>
                    <a:pt x="679805" y="573250"/>
                  </a:lnTo>
                  <a:lnTo>
                    <a:pt x="703246" y="585589"/>
                  </a:lnTo>
                  <a:lnTo>
                    <a:pt x="726688" y="585589"/>
                  </a:lnTo>
                  <a:lnTo>
                    <a:pt x="726688" y="655908"/>
                  </a:lnTo>
                  <a:close/>
                </a:path>
                <a:path w="750570" h="750569">
                  <a:moveTo>
                    <a:pt x="445389" y="680099"/>
                  </a:moveTo>
                  <a:lnTo>
                    <a:pt x="421948" y="680099"/>
                  </a:lnTo>
                  <a:lnTo>
                    <a:pt x="421948" y="636680"/>
                  </a:lnTo>
                  <a:lnTo>
                    <a:pt x="351623" y="597128"/>
                  </a:lnTo>
                  <a:lnTo>
                    <a:pt x="399444" y="597128"/>
                  </a:lnTo>
                  <a:lnTo>
                    <a:pt x="421948" y="609786"/>
                  </a:lnTo>
                  <a:lnTo>
                    <a:pt x="445389" y="609786"/>
                  </a:lnTo>
                  <a:lnTo>
                    <a:pt x="445389" y="680099"/>
                  </a:lnTo>
                  <a:close/>
                </a:path>
                <a:path w="750570" h="750569">
                  <a:moveTo>
                    <a:pt x="95924" y="726508"/>
                  </a:moveTo>
                  <a:lnTo>
                    <a:pt x="59954" y="726508"/>
                  </a:lnTo>
                  <a:lnTo>
                    <a:pt x="59822" y="726355"/>
                  </a:lnTo>
                  <a:lnTo>
                    <a:pt x="134788" y="662928"/>
                  </a:lnTo>
                  <a:lnTo>
                    <a:pt x="134788" y="620001"/>
                  </a:lnTo>
                  <a:lnTo>
                    <a:pt x="234415" y="620001"/>
                  </a:lnTo>
                  <a:lnTo>
                    <a:pt x="234415" y="693631"/>
                  </a:lnTo>
                  <a:lnTo>
                    <a:pt x="134788" y="693631"/>
                  </a:lnTo>
                  <a:lnTo>
                    <a:pt x="95924" y="726508"/>
                  </a:lnTo>
                  <a:close/>
                </a:path>
                <a:path w="750570" h="750569">
                  <a:moveTo>
                    <a:pt x="726688" y="726508"/>
                  </a:moveTo>
                  <a:lnTo>
                    <a:pt x="703246" y="726508"/>
                  </a:lnTo>
                  <a:lnTo>
                    <a:pt x="703246" y="682391"/>
                  </a:lnTo>
                  <a:lnTo>
                    <a:pt x="679805" y="670055"/>
                  </a:lnTo>
                  <a:lnTo>
                    <a:pt x="679805" y="643571"/>
                  </a:lnTo>
                  <a:lnTo>
                    <a:pt x="703246" y="655908"/>
                  </a:lnTo>
                  <a:lnTo>
                    <a:pt x="726688" y="655908"/>
                  </a:lnTo>
                  <a:lnTo>
                    <a:pt x="726688" y="726508"/>
                  </a:lnTo>
                  <a:close/>
                </a:path>
                <a:path w="750570" h="750569">
                  <a:moveTo>
                    <a:pt x="445389" y="726508"/>
                  </a:moveTo>
                  <a:lnTo>
                    <a:pt x="421948" y="726508"/>
                  </a:lnTo>
                  <a:lnTo>
                    <a:pt x="421948" y="706998"/>
                  </a:lnTo>
                  <a:lnTo>
                    <a:pt x="351623" y="667447"/>
                  </a:lnTo>
                  <a:lnTo>
                    <a:pt x="399451" y="667447"/>
                  </a:lnTo>
                  <a:lnTo>
                    <a:pt x="421948" y="680099"/>
                  </a:lnTo>
                  <a:lnTo>
                    <a:pt x="445389" y="680099"/>
                  </a:lnTo>
                  <a:lnTo>
                    <a:pt x="445389" y="726508"/>
                  </a:lnTo>
                  <a:close/>
                </a:path>
                <a:path w="750570" h="750569">
                  <a:moveTo>
                    <a:pt x="234415" y="726508"/>
                  </a:moveTo>
                  <a:lnTo>
                    <a:pt x="134788" y="726508"/>
                  </a:lnTo>
                  <a:lnTo>
                    <a:pt x="134788" y="693631"/>
                  </a:lnTo>
                  <a:lnTo>
                    <a:pt x="234415" y="693631"/>
                  </a:lnTo>
                  <a:lnTo>
                    <a:pt x="234415" y="726508"/>
                  </a:lnTo>
                  <a:close/>
                </a:path>
                <a:path w="750570" h="750569">
                  <a:moveTo>
                    <a:pt x="744878" y="749949"/>
                  </a:moveTo>
                  <a:lnTo>
                    <a:pt x="5247" y="749949"/>
                  </a:lnTo>
                  <a:lnTo>
                    <a:pt x="0" y="744704"/>
                  </a:lnTo>
                  <a:lnTo>
                    <a:pt x="0" y="731759"/>
                  </a:lnTo>
                  <a:lnTo>
                    <a:pt x="5247" y="726508"/>
                  </a:lnTo>
                  <a:lnTo>
                    <a:pt x="744878" y="726508"/>
                  </a:lnTo>
                  <a:lnTo>
                    <a:pt x="750129" y="731759"/>
                  </a:lnTo>
                  <a:lnTo>
                    <a:pt x="750129" y="744704"/>
                  </a:lnTo>
                  <a:lnTo>
                    <a:pt x="744878" y="749949"/>
                  </a:lnTo>
                  <a:close/>
                </a:path>
              </a:pathLst>
            </a:custGeom>
            <a:solidFill>
              <a:srgbClr val="000000"/>
            </a:solidFill>
          </p:spPr>
          <p:txBody>
            <a:bodyPr wrap="square" lIns="0" tIns="0" rIns="0" bIns="0" rtlCol="0"/>
            <a:lstStyle/>
            <a:p>
              <a:endParaRPr/>
            </a:p>
          </p:txBody>
        </p:sp>
        <p:pic>
          <p:nvPicPr>
            <p:cNvPr id="10" name="object 10"/>
            <p:cNvPicPr/>
            <p:nvPr/>
          </p:nvPicPr>
          <p:blipFill>
            <a:blip r:embed="rId2" cstate="print"/>
            <a:stretch>
              <a:fillRect/>
            </a:stretch>
          </p:blipFill>
          <p:spPr>
            <a:xfrm>
              <a:off x="3698421" y="3021652"/>
              <a:ext cx="202315" cy="203199"/>
            </a:xfrm>
            <a:prstGeom prst="rect">
              <a:avLst/>
            </a:prstGeom>
          </p:spPr>
        </p:pic>
        <p:sp>
          <p:nvSpPr>
            <p:cNvPr id="11" name="object 11"/>
            <p:cNvSpPr/>
            <p:nvPr/>
          </p:nvSpPr>
          <p:spPr>
            <a:xfrm>
              <a:off x="3445873" y="3275652"/>
              <a:ext cx="706755" cy="355600"/>
            </a:xfrm>
            <a:custGeom>
              <a:avLst/>
              <a:gdLst/>
              <a:ahLst/>
              <a:cxnLst/>
              <a:rect l="l" t="t" r="r" b="b"/>
              <a:pathLst>
                <a:path w="706754" h="355600">
                  <a:moveTo>
                    <a:pt x="134041" y="326590"/>
                  </a:moveTo>
                  <a:lnTo>
                    <a:pt x="86981" y="315018"/>
                  </a:lnTo>
                  <a:lnTo>
                    <a:pt x="34624" y="276522"/>
                  </a:lnTo>
                  <a:lnTo>
                    <a:pt x="2994" y="231193"/>
                  </a:lnTo>
                  <a:lnTo>
                    <a:pt x="0" y="198275"/>
                  </a:lnTo>
                  <a:lnTo>
                    <a:pt x="9526" y="166604"/>
                  </a:lnTo>
                  <a:lnTo>
                    <a:pt x="146056" y="45839"/>
                  </a:lnTo>
                  <a:lnTo>
                    <a:pt x="206057" y="11794"/>
                  </a:lnTo>
                  <a:lnTo>
                    <a:pt x="273986" y="0"/>
                  </a:lnTo>
                  <a:lnTo>
                    <a:pt x="307277" y="0"/>
                  </a:lnTo>
                  <a:lnTo>
                    <a:pt x="335925" y="78879"/>
                  </a:lnTo>
                  <a:lnTo>
                    <a:pt x="320939" y="151805"/>
                  </a:lnTo>
                  <a:lnTo>
                    <a:pt x="216886" y="151805"/>
                  </a:lnTo>
                  <a:lnTo>
                    <a:pt x="151786" y="205183"/>
                  </a:lnTo>
                  <a:lnTo>
                    <a:pt x="161562" y="212404"/>
                  </a:lnTo>
                  <a:lnTo>
                    <a:pt x="178616" y="231193"/>
                  </a:lnTo>
                  <a:lnTo>
                    <a:pt x="186879" y="254148"/>
                  </a:lnTo>
                  <a:lnTo>
                    <a:pt x="186010" y="276522"/>
                  </a:lnTo>
                  <a:lnTo>
                    <a:pt x="185935" y="278454"/>
                  </a:lnTo>
                  <a:lnTo>
                    <a:pt x="175395" y="301327"/>
                  </a:lnTo>
                  <a:lnTo>
                    <a:pt x="156844" y="318354"/>
                  </a:lnTo>
                  <a:lnTo>
                    <a:pt x="134041" y="326590"/>
                  </a:lnTo>
                  <a:close/>
                </a:path>
                <a:path w="706754" h="355600">
                  <a:moveTo>
                    <a:pt x="490130" y="355599"/>
                  </a:moveTo>
                  <a:lnTo>
                    <a:pt x="353607" y="355599"/>
                  </a:lnTo>
                  <a:lnTo>
                    <a:pt x="407051" y="252907"/>
                  </a:lnTo>
                  <a:lnTo>
                    <a:pt x="371388" y="78879"/>
                  </a:lnTo>
                  <a:lnTo>
                    <a:pt x="399937" y="0"/>
                  </a:lnTo>
                  <a:lnTo>
                    <a:pt x="433228" y="0"/>
                  </a:lnTo>
                  <a:lnTo>
                    <a:pt x="501169" y="11794"/>
                  </a:lnTo>
                  <a:lnTo>
                    <a:pt x="561256" y="45839"/>
                  </a:lnTo>
                  <a:lnTo>
                    <a:pt x="676146" y="140096"/>
                  </a:lnTo>
                  <a:lnTo>
                    <a:pt x="688044" y="151805"/>
                  </a:lnTo>
                  <a:lnTo>
                    <a:pt x="490428" y="151805"/>
                  </a:lnTo>
                  <a:lnTo>
                    <a:pt x="512524" y="201158"/>
                  </a:lnTo>
                  <a:lnTo>
                    <a:pt x="519724" y="252907"/>
                  </a:lnTo>
                  <a:lnTo>
                    <a:pt x="519782" y="254148"/>
                  </a:lnTo>
                  <a:lnTo>
                    <a:pt x="512375" y="306302"/>
                  </a:lnTo>
                  <a:lnTo>
                    <a:pt x="490130" y="355599"/>
                  </a:lnTo>
                  <a:close/>
                </a:path>
                <a:path w="706754" h="355600">
                  <a:moveTo>
                    <a:pt x="353607" y="355599"/>
                  </a:moveTo>
                  <a:lnTo>
                    <a:pt x="217281" y="355599"/>
                  </a:lnTo>
                  <a:lnTo>
                    <a:pt x="194979" y="306302"/>
                  </a:lnTo>
                  <a:lnTo>
                    <a:pt x="187543" y="254148"/>
                  </a:lnTo>
                  <a:lnTo>
                    <a:pt x="187600" y="252907"/>
                  </a:lnTo>
                  <a:lnTo>
                    <a:pt x="194790" y="201158"/>
                  </a:lnTo>
                  <a:lnTo>
                    <a:pt x="216886" y="151805"/>
                  </a:lnTo>
                  <a:lnTo>
                    <a:pt x="320939" y="151805"/>
                  </a:lnTo>
                  <a:lnTo>
                    <a:pt x="300163" y="252907"/>
                  </a:lnTo>
                  <a:lnTo>
                    <a:pt x="353607" y="355599"/>
                  </a:lnTo>
                  <a:close/>
                </a:path>
                <a:path w="706754" h="355600">
                  <a:moveTo>
                    <a:pt x="573161" y="326590"/>
                  </a:moveTo>
                  <a:lnTo>
                    <a:pt x="550370" y="318354"/>
                  </a:lnTo>
                  <a:lnTo>
                    <a:pt x="531819" y="301327"/>
                  </a:lnTo>
                  <a:lnTo>
                    <a:pt x="521266" y="278454"/>
                  </a:lnTo>
                  <a:lnTo>
                    <a:pt x="520297" y="254148"/>
                  </a:lnTo>
                  <a:lnTo>
                    <a:pt x="528556" y="231193"/>
                  </a:lnTo>
                  <a:lnTo>
                    <a:pt x="545514" y="212578"/>
                  </a:lnTo>
                  <a:lnTo>
                    <a:pt x="555528" y="205183"/>
                  </a:lnTo>
                  <a:lnTo>
                    <a:pt x="490428" y="151805"/>
                  </a:lnTo>
                  <a:lnTo>
                    <a:pt x="688044" y="151805"/>
                  </a:lnTo>
                  <a:lnTo>
                    <a:pt x="691062" y="155872"/>
                  </a:lnTo>
                  <a:lnTo>
                    <a:pt x="705386" y="186959"/>
                  </a:lnTo>
                  <a:lnTo>
                    <a:pt x="706671" y="220029"/>
                  </a:lnTo>
                  <a:lnTo>
                    <a:pt x="695509" y="251182"/>
                  </a:lnTo>
                  <a:lnTo>
                    <a:pt x="672492" y="276522"/>
                  </a:lnTo>
                  <a:lnTo>
                    <a:pt x="620135" y="315018"/>
                  </a:lnTo>
                  <a:lnTo>
                    <a:pt x="597361" y="325617"/>
                  </a:lnTo>
                  <a:lnTo>
                    <a:pt x="573161" y="326590"/>
                  </a:lnTo>
                  <a:close/>
                </a:path>
              </a:pathLst>
            </a:custGeom>
            <a:solidFill>
              <a:srgbClr val="040505"/>
            </a:solidFill>
          </p:spPr>
          <p:txBody>
            <a:bodyPr wrap="square" lIns="0" tIns="0" rIns="0" bIns="0" rtlCol="0"/>
            <a:lstStyle/>
            <a:p>
              <a:endParaRPr/>
            </a:p>
          </p:txBody>
        </p:sp>
        <p:pic>
          <p:nvPicPr>
            <p:cNvPr id="12" name="object 12"/>
            <p:cNvPicPr/>
            <p:nvPr/>
          </p:nvPicPr>
          <p:blipFill>
            <a:blip r:embed="rId3" cstate="print"/>
            <a:stretch>
              <a:fillRect/>
            </a:stretch>
          </p:blipFill>
          <p:spPr>
            <a:xfrm>
              <a:off x="1577272" y="2520834"/>
              <a:ext cx="2590188" cy="2053534"/>
            </a:xfrm>
            <a:prstGeom prst="rect">
              <a:avLst/>
            </a:prstGeom>
          </p:spPr>
        </p:pic>
      </p:grpSp>
      <p:pic>
        <p:nvPicPr>
          <p:cNvPr id="13" name="object 13"/>
          <p:cNvPicPr/>
          <p:nvPr/>
        </p:nvPicPr>
        <p:blipFill>
          <a:blip r:embed="rId4" cstate="print"/>
          <a:stretch>
            <a:fillRect/>
          </a:stretch>
        </p:blipFill>
        <p:spPr>
          <a:xfrm>
            <a:off x="3396295" y="5510905"/>
            <a:ext cx="4819649" cy="3609959"/>
          </a:xfrm>
          <a:prstGeom prst="rect">
            <a:avLst/>
          </a:prstGeom>
        </p:spPr>
      </p:pic>
      <p:grpSp>
        <p:nvGrpSpPr>
          <p:cNvPr id="14" name="object 14"/>
          <p:cNvGrpSpPr/>
          <p:nvPr/>
        </p:nvGrpSpPr>
        <p:grpSpPr>
          <a:xfrm>
            <a:off x="8901112" y="8007011"/>
            <a:ext cx="485775" cy="485775"/>
            <a:chOff x="9014390" y="8642291"/>
            <a:chExt cx="485775" cy="485775"/>
          </a:xfrm>
        </p:grpSpPr>
        <p:sp>
          <p:nvSpPr>
            <p:cNvPr id="15" name="object 15"/>
            <p:cNvSpPr/>
            <p:nvPr/>
          </p:nvSpPr>
          <p:spPr>
            <a:xfrm>
              <a:off x="9014390" y="8642291"/>
              <a:ext cx="485775" cy="485775"/>
            </a:xfrm>
            <a:custGeom>
              <a:avLst/>
              <a:gdLst/>
              <a:ahLst/>
              <a:cxnLst/>
              <a:rect l="l" t="t" r="r" b="b"/>
              <a:pathLst>
                <a:path w="485775" h="485775">
                  <a:moveTo>
                    <a:pt x="242887" y="485774"/>
                  </a:moveTo>
                  <a:lnTo>
                    <a:pt x="193943" y="480839"/>
                  </a:lnTo>
                  <a:lnTo>
                    <a:pt x="148353" y="466684"/>
                  </a:lnTo>
                  <a:lnTo>
                    <a:pt x="107096" y="444287"/>
                  </a:lnTo>
                  <a:lnTo>
                    <a:pt x="71148" y="414626"/>
                  </a:lnTo>
                  <a:lnTo>
                    <a:pt x="41487" y="378678"/>
                  </a:lnTo>
                  <a:lnTo>
                    <a:pt x="19090" y="337421"/>
                  </a:lnTo>
                  <a:lnTo>
                    <a:pt x="4935" y="291831"/>
                  </a:lnTo>
                  <a:lnTo>
                    <a:pt x="0" y="242887"/>
                  </a:lnTo>
                  <a:lnTo>
                    <a:pt x="4935" y="193943"/>
                  </a:lnTo>
                  <a:lnTo>
                    <a:pt x="19090" y="148353"/>
                  </a:lnTo>
                  <a:lnTo>
                    <a:pt x="41487" y="107096"/>
                  </a:lnTo>
                  <a:lnTo>
                    <a:pt x="71148" y="71148"/>
                  </a:lnTo>
                  <a:lnTo>
                    <a:pt x="107096" y="41487"/>
                  </a:lnTo>
                  <a:lnTo>
                    <a:pt x="148353" y="19090"/>
                  </a:lnTo>
                  <a:lnTo>
                    <a:pt x="193943" y="4935"/>
                  </a:lnTo>
                  <a:lnTo>
                    <a:pt x="242887" y="0"/>
                  </a:lnTo>
                  <a:lnTo>
                    <a:pt x="291831" y="4935"/>
                  </a:lnTo>
                  <a:lnTo>
                    <a:pt x="337421" y="19090"/>
                  </a:lnTo>
                  <a:lnTo>
                    <a:pt x="378678" y="41487"/>
                  </a:lnTo>
                  <a:lnTo>
                    <a:pt x="414626" y="71148"/>
                  </a:lnTo>
                  <a:lnTo>
                    <a:pt x="444287" y="107096"/>
                  </a:lnTo>
                  <a:lnTo>
                    <a:pt x="466684" y="148353"/>
                  </a:lnTo>
                  <a:lnTo>
                    <a:pt x="480839" y="193943"/>
                  </a:lnTo>
                  <a:lnTo>
                    <a:pt x="485774" y="242887"/>
                  </a:lnTo>
                  <a:lnTo>
                    <a:pt x="480839" y="291831"/>
                  </a:lnTo>
                  <a:lnTo>
                    <a:pt x="466684" y="337421"/>
                  </a:lnTo>
                  <a:lnTo>
                    <a:pt x="444287" y="378678"/>
                  </a:lnTo>
                  <a:lnTo>
                    <a:pt x="414626" y="414626"/>
                  </a:lnTo>
                  <a:lnTo>
                    <a:pt x="378678" y="444287"/>
                  </a:lnTo>
                  <a:lnTo>
                    <a:pt x="337421" y="466684"/>
                  </a:lnTo>
                  <a:lnTo>
                    <a:pt x="291831" y="480839"/>
                  </a:lnTo>
                  <a:lnTo>
                    <a:pt x="242887" y="485774"/>
                  </a:lnTo>
                  <a:close/>
                </a:path>
              </a:pathLst>
            </a:custGeom>
            <a:solidFill>
              <a:srgbClr val="ECC82B"/>
            </a:solidFill>
          </p:spPr>
          <p:txBody>
            <a:bodyPr wrap="square" lIns="0" tIns="0" rIns="0" bIns="0" rtlCol="0"/>
            <a:lstStyle/>
            <a:p>
              <a:endParaRPr/>
            </a:p>
          </p:txBody>
        </p:sp>
        <p:sp>
          <p:nvSpPr>
            <p:cNvPr id="16" name="object 16"/>
            <p:cNvSpPr/>
            <p:nvPr/>
          </p:nvSpPr>
          <p:spPr>
            <a:xfrm>
              <a:off x="9071049" y="8719635"/>
              <a:ext cx="387350" cy="329565"/>
            </a:xfrm>
            <a:custGeom>
              <a:avLst/>
              <a:gdLst/>
              <a:ahLst/>
              <a:cxnLst/>
              <a:rect l="l" t="t" r="r" b="b"/>
              <a:pathLst>
                <a:path w="387350" h="329565">
                  <a:moveTo>
                    <a:pt x="210495" y="329385"/>
                  </a:moveTo>
                  <a:lnTo>
                    <a:pt x="191343" y="320223"/>
                  </a:lnTo>
                  <a:lnTo>
                    <a:pt x="182361" y="301588"/>
                  </a:lnTo>
                  <a:lnTo>
                    <a:pt x="191221" y="281063"/>
                  </a:lnTo>
                  <a:lnTo>
                    <a:pt x="285302" y="193443"/>
                  </a:lnTo>
                  <a:lnTo>
                    <a:pt x="284616" y="193443"/>
                  </a:lnTo>
                  <a:lnTo>
                    <a:pt x="283931" y="193541"/>
                  </a:lnTo>
                  <a:lnTo>
                    <a:pt x="27631" y="193541"/>
                  </a:lnTo>
                  <a:lnTo>
                    <a:pt x="6822" y="184547"/>
                  </a:lnTo>
                  <a:lnTo>
                    <a:pt x="0" y="164759"/>
                  </a:lnTo>
                  <a:lnTo>
                    <a:pt x="7091" y="144971"/>
                  </a:lnTo>
                  <a:lnTo>
                    <a:pt x="28023" y="135977"/>
                  </a:lnTo>
                  <a:lnTo>
                    <a:pt x="284225" y="135977"/>
                  </a:lnTo>
                  <a:lnTo>
                    <a:pt x="284714" y="136075"/>
                  </a:lnTo>
                  <a:lnTo>
                    <a:pt x="285204" y="136075"/>
                  </a:lnTo>
                  <a:lnTo>
                    <a:pt x="191417" y="48749"/>
                  </a:lnTo>
                  <a:lnTo>
                    <a:pt x="182439" y="28106"/>
                  </a:lnTo>
                  <a:lnTo>
                    <a:pt x="191257" y="9308"/>
                  </a:lnTo>
                  <a:lnTo>
                    <a:pt x="210264" y="0"/>
                  </a:lnTo>
                  <a:lnTo>
                    <a:pt x="231849" y="7827"/>
                  </a:lnTo>
                  <a:lnTo>
                    <a:pt x="268544" y="41913"/>
                  </a:lnTo>
                  <a:lnTo>
                    <a:pt x="305212" y="76026"/>
                  </a:lnTo>
                  <a:lnTo>
                    <a:pt x="378502" y="144298"/>
                  </a:lnTo>
                  <a:lnTo>
                    <a:pt x="386982" y="164624"/>
                  </a:lnTo>
                  <a:lnTo>
                    <a:pt x="385013" y="175701"/>
                  </a:lnTo>
                  <a:lnTo>
                    <a:pt x="378795" y="185024"/>
                  </a:lnTo>
                  <a:lnTo>
                    <a:pt x="268783" y="287368"/>
                  </a:lnTo>
                  <a:lnTo>
                    <a:pt x="232143" y="321495"/>
                  </a:lnTo>
                  <a:lnTo>
                    <a:pt x="210495" y="329385"/>
                  </a:lnTo>
                  <a:close/>
                </a:path>
              </a:pathLst>
            </a:custGeom>
            <a:solidFill>
              <a:srgbClr val="FFFFFF"/>
            </a:solidFill>
          </p:spPr>
          <p:txBody>
            <a:bodyPr wrap="square" lIns="0" tIns="0" rIns="0" bIns="0" rtlCol="0"/>
            <a:lstStyle/>
            <a:p>
              <a:endParaRPr/>
            </a:p>
          </p:txBody>
        </p:sp>
      </p:grpSp>
      <p:sp>
        <p:nvSpPr>
          <p:cNvPr id="17" name="object 17"/>
          <p:cNvSpPr txBox="1">
            <a:spLocks noGrp="1"/>
          </p:cNvSpPr>
          <p:nvPr>
            <p:ph type="title"/>
          </p:nvPr>
        </p:nvSpPr>
        <p:spPr>
          <a:xfrm>
            <a:off x="2121927" y="2995843"/>
            <a:ext cx="657860" cy="787400"/>
          </a:xfrm>
          <a:prstGeom prst="rect">
            <a:avLst/>
          </a:prstGeom>
        </p:spPr>
        <p:txBody>
          <a:bodyPr vert="horz" wrap="square" lIns="0" tIns="12700" rIns="0" bIns="0" rtlCol="0">
            <a:spAutoFit/>
          </a:bodyPr>
          <a:lstStyle/>
          <a:p>
            <a:pPr marL="12700">
              <a:lnSpc>
                <a:spcPct val="100000"/>
              </a:lnSpc>
              <a:spcBef>
                <a:spcPts val="100"/>
              </a:spcBef>
            </a:pPr>
            <a:r>
              <a:rPr sz="5000" spc="-320" dirty="0">
                <a:solidFill>
                  <a:srgbClr val="242424"/>
                </a:solidFill>
              </a:rPr>
              <a:t>02</a:t>
            </a:r>
            <a:endParaRPr sz="5000"/>
          </a:p>
        </p:txBody>
      </p:sp>
      <p:sp>
        <p:nvSpPr>
          <p:cNvPr id="18" name="object 18"/>
          <p:cNvSpPr txBox="1"/>
          <p:nvPr/>
        </p:nvSpPr>
        <p:spPr>
          <a:xfrm>
            <a:off x="4721146" y="2350972"/>
            <a:ext cx="2975053"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242424"/>
                </a:solidFill>
                <a:latin typeface="Arial"/>
                <a:cs typeface="Arial"/>
              </a:rPr>
              <a:t>Company:</a:t>
            </a:r>
            <a:r>
              <a:rPr lang="zh-CN" altLang="en-US" sz="1800" spc="-10" dirty="0">
                <a:solidFill>
                  <a:srgbClr val="242424"/>
                </a:solidFill>
                <a:latin typeface="Arial"/>
                <a:cs typeface="Arial"/>
              </a:rPr>
              <a:t> </a:t>
            </a:r>
            <a:r>
              <a:rPr sz="1800" spc="-10" dirty="0" err="1">
                <a:solidFill>
                  <a:srgbClr val="242424"/>
                </a:solidFill>
                <a:latin typeface="Arial"/>
                <a:cs typeface="Arial"/>
              </a:rPr>
              <a:t>AsistecMinera</a:t>
            </a:r>
            <a:endParaRPr sz="1800" dirty="0">
              <a:latin typeface="Arial"/>
              <a:cs typeface="Arial"/>
            </a:endParaRPr>
          </a:p>
        </p:txBody>
      </p:sp>
      <p:sp>
        <p:nvSpPr>
          <p:cNvPr id="19" name="object 19"/>
          <p:cNvSpPr txBox="1"/>
          <p:nvPr/>
        </p:nvSpPr>
        <p:spPr>
          <a:xfrm>
            <a:off x="4721629" y="3216385"/>
            <a:ext cx="21710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242424"/>
                </a:solidFill>
                <a:latin typeface="Arial"/>
                <a:cs typeface="Arial"/>
              </a:rPr>
              <a:t>CEO:</a:t>
            </a:r>
            <a:r>
              <a:rPr lang="zh-CN" altLang="en-US" sz="1800" dirty="0">
                <a:solidFill>
                  <a:srgbClr val="242424"/>
                </a:solidFill>
                <a:latin typeface="Arial"/>
                <a:cs typeface="Arial"/>
              </a:rPr>
              <a:t> </a:t>
            </a:r>
            <a:r>
              <a:rPr sz="1800" dirty="0">
                <a:solidFill>
                  <a:srgbClr val="242424"/>
                </a:solidFill>
                <a:latin typeface="Arial"/>
                <a:cs typeface="Arial"/>
              </a:rPr>
              <a:t>Tomas</a:t>
            </a:r>
            <a:r>
              <a:rPr sz="1800" spc="-65" dirty="0">
                <a:solidFill>
                  <a:srgbClr val="242424"/>
                </a:solidFill>
                <a:latin typeface="Arial"/>
                <a:cs typeface="Arial"/>
              </a:rPr>
              <a:t> </a:t>
            </a:r>
            <a:r>
              <a:rPr sz="1800" dirty="0">
                <a:solidFill>
                  <a:srgbClr val="242424"/>
                </a:solidFill>
                <a:latin typeface="Arial"/>
                <a:cs typeface="Arial"/>
              </a:rPr>
              <a:t>Fabian</a:t>
            </a:r>
            <a:endParaRPr sz="1800" dirty="0">
              <a:latin typeface="Arial"/>
              <a:cs typeface="Arial"/>
            </a:endParaRPr>
          </a:p>
        </p:txBody>
      </p:sp>
      <p:sp>
        <p:nvSpPr>
          <p:cNvPr id="20" name="object 20"/>
          <p:cNvSpPr txBox="1"/>
          <p:nvPr/>
        </p:nvSpPr>
        <p:spPr>
          <a:xfrm>
            <a:off x="4738564" y="4091127"/>
            <a:ext cx="2392756"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242424"/>
                </a:solidFill>
                <a:latin typeface="Arial"/>
                <a:cs typeface="Arial"/>
              </a:rPr>
              <a:t>Country:</a:t>
            </a:r>
            <a:r>
              <a:rPr lang="zh-CN" altLang="en-US" sz="1800" spc="-10" dirty="0">
                <a:solidFill>
                  <a:srgbClr val="242424"/>
                </a:solidFill>
                <a:latin typeface="Arial"/>
                <a:cs typeface="Arial"/>
              </a:rPr>
              <a:t> </a:t>
            </a:r>
            <a:r>
              <a:rPr sz="1800" spc="-10" dirty="0">
                <a:solidFill>
                  <a:srgbClr val="242424"/>
                </a:solidFill>
                <a:latin typeface="Arial"/>
                <a:cs typeface="Arial"/>
              </a:rPr>
              <a:t>Argentina</a:t>
            </a:r>
            <a:endParaRPr sz="1800" dirty="0">
              <a:latin typeface="Arial"/>
              <a:cs typeface="Arial"/>
            </a:endParaRPr>
          </a:p>
        </p:txBody>
      </p:sp>
      <p:sp>
        <p:nvSpPr>
          <p:cNvPr id="22" name="object 22"/>
          <p:cNvSpPr txBox="1"/>
          <p:nvPr/>
        </p:nvSpPr>
        <p:spPr>
          <a:xfrm>
            <a:off x="9437196" y="3266717"/>
            <a:ext cx="6600825" cy="2733440"/>
          </a:xfrm>
          <a:prstGeom prst="rect">
            <a:avLst/>
          </a:prstGeom>
        </p:spPr>
        <p:txBody>
          <a:bodyPr vert="horz" wrap="square" lIns="0" tIns="14604" rIns="0" bIns="0" rtlCol="0">
            <a:spAutoFit/>
          </a:bodyPr>
          <a:lstStyle/>
          <a:p>
            <a:pPr marR="5080" algn="r">
              <a:lnSpc>
                <a:spcPts val="10570"/>
              </a:lnSpc>
              <a:spcBef>
                <a:spcPts val="114"/>
              </a:spcBef>
            </a:pPr>
            <a:r>
              <a:rPr sz="9650" spc="-10" dirty="0">
                <a:solidFill>
                  <a:srgbClr val="242424"/>
                </a:solidFill>
                <a:latin typeface="Cambria"/>
                <a:cs typeface="Cambria"/>
              </a:rPr>
              <a:t>Customer</a:t>
            </a:r>
            <a:endParaRPr sz="9650" dirty="0">
              <a:latin typeface="Cambria"/>
              <a:cs typeface="Cambria"/>
            </a:endParaRPr>
          </a:p>
          <a:p>
            <a:pPr marR="5080" algn="r">
              <a:lnSpc>
                <a:spcPts val="10570"/>
              </a:lnSpc>
            </a:pPr>
            <a:r>
              <a:rPr lang="en-CN" sz="9650" spc="-10" dirty="0">
                <a:solidFill>
                  <a:srgbClr val="242424"/>
                </a:solidFill>
                <a:latin typeface="Cambria"/>
                <a:cs typeface="Cambria"/>
              </a:rPr>
              <a:t>s</a:t>
            </a:r>
            <a:r>
              <a:rPr sz="9650" spc="-10" dirty="0">
                <a:solidFill>
                  <a:srgbClr val="242424"/>
                </a:solidFill>
                <a:latin typeface="Cambria"/>
                <a:cs typeface="Cambria"/>
              </a:rPr>
              <a:t>tory</a:t>
            </a:r>
            <a:endParaRPr sz="9650" dirty="0">
              <a:latin typeface="Cambria"/>
              <a:cs typeface="Cambria"/>
            </a:endParaRPr>
          </a:p>
        </p:txBody>
      </p:sp>
      <p:sp>
        <p:nvSpPr>
          <p:cNvPr id="25" name="object 25"/>
          <p:cNvSpPr txBox="1"/>
          <p:nvPr/>
        </p:nvSpPr>
        <p:spPr>
          <a:xfrm>
            <a:off x="9583718" y="6910388"/>
            <a:ext cx="6600825" cy="1536318"/>
          </a:xfrm>
          <a:prstGeom prst="rect">
            <a:avLst/>
          </a:prstGeom>
        </p:spPr>
        <p:txBody>
          <a:bodyPr vert="horz" wrap="square" lIns="0" tIns="12700" rIns="0" bIns="0" rtlCol="0">
            <a:spAutoFit/>
          </a:bodyPr>
          <a:lstStyle/>
          <a:p>
            <a:pPr marL="298450" indent="-285750">
              <a:spcBef>
                <a:spcPts val="600"/>
              </a:spcBef>
              <a:spcAft>
                <a:spcPts val="600"/>
              </a:spcAft>
              <a:buFont typeface="Arial" panose="020B0604020202020204" pitchFamily="34" charset="0"/>
              <a:buChar char="•"/>
            </a:pPr>
            <a:r>
              <a:rPr lang="en-US" sz="1700" dirty="0">
                <a:solidFill>
                  <a:srgbClr val="242424"/>
                </a:solidFill>
                <a:latin typeface="Arial"/>
                <a:cs typeface="Arial"/>
              </a:rPr>
              <a:t>Strict</a:t>
            </a:r>
            <a:r>
              <a:rPr lang="en-US" sz="1700" spc="-55" dirty="0">
                <a:solidFill>
                  <a:srgbClr val="242424"/>
                </a:solidFill>
                <a:latin typeface="Arial"/>
                <a:cs typeface="Arial"/>
              </a:rPr>
              <a:t> </a:t>
            </a:r>
            <a:r>
              <a:rPr lang="en-US" sz="1700" dirty="0">
                <a:solidFill>
                  <a:srgbClr val="242424"/>
                </a:solidFill>
                <a:latin typeface="Arial"/>
                <a:cs typeface="Arial"/>
              </a:rPr>
              <a:t>control</a:t>
            </a:r>
            <a:r>
              <a:rPr lang="en-US" sz="1700" spc="-50" dirty="0">
                <a:solidFill>
                  <a:srgbClr val="242424"/>
                </a:solidFill>
                <a:latin typeface="Arial"/>
                <a:cs typeface="Arial"/>
              </a:rPr>
              <a:t> </a:t>
            </a:r>
            <a:r>
              <a:rPr lang="en-US" sz="1700" dirty="0">
                <a:solidFill>
                  <a:srgbClr val="242424"/>
                </a:solidFill>
                <a:latin typeface="Arial"/>
                <a:cs typeface="Arial"/>
              </a:rPr>
              <a:t>from</a:t>
            </a:r>
            <a:r>
              <a:rPr lang="en-US" sz="1700" spc="-50" dirty="0">
                <a:solidFill>
                  <a:srgbClr val="242424"/>
                </a:solidFill>
                <a:latin typeface="Arial"/>
                <a:cs typeface="Arial"/>
              </a:rPr>
              <a:t> </a:t>
            </a:r>
            <a:r>
              <a:rPr lang="en-US" sz="1700" dirty="0">
                <a:solidFill>
                  <a:srgbClr val="242424"/>
                </a:solidFill>
                <a:latin typeface="Arial"/>
                <a:cs typeface="Arial"/>
              </a:rPr>
              <a:t>the</a:t>
            </a:r>
            <a:r>
              <a:rPr lang="en-US" sz="1700" spc="-55" dirty="0">
                <a:solidFill>
                  <a:srgbClr val="242424"/>
                </a:solidFill>
                <a:latin typeface="Arial"/>
                <a:cs typeface="Arial"/>
              </a:rPr>
              <a:t> </a:t>
            </a:r>
            <a:r>
              <a:rPr lang="en-US" sz="1700" dirty="0">
                <a:solidFill>
                  <a:srgbClr val="242424"/>
                </a:solidFill>
                <a:latin typeface="Arial"/>
                <a:cs typeface="Arial"/>
              </a:rPr>
              <a:t>casting,</a:t>
            </a:r>
            <a:r>
              <a:rPr lang="en-US" sz="1700" spc="-50" dirty="0">
                <a:solidFill>
                  <a:srgbClr val="242424"/>
                </a:solidFill>
                <a:latin typeface="Arial"/>
                <a:cs typeface="Arial"/>
              </a:rPr>
              <a:t> </a:t>
            </a:r>
            <a:r>
              <a:rPr lang="en-US" sz="1700" dirty="0">
                <a:solidFill>
                  <a:srgbClr val="242424"/>
                </a:solidFill>
                <a:latin typeface="Arial"/>
                <a:cs typeface="Arial"/>
              </a:rPr>
              <a:t>machining,</a:t>
            </a:r>
            <a:r>
              <a:rPr lang="en-US" sz="1700" spc="-50" dirty="0">
                <a:solidFill>
                  <a:srgbClr val="242424"/>
                </a:solidFill>
                <a:latin typeface="Arial"/>
                <a:cs typeface="Arial"/>
              </a:rPr>
              <a:t> </a:t>
            </a:r>
            <a:r>
              <a:rPr lang="en-US" sz="1700" dirty="0">
                <a:solidFill>
                  <a:srgbClr val="242424"/>
                </a:solidFill>
                <a:latin typeface="Arial"/>
                <a:cs typeface="Arial"/>
              </a:rPr>
              <a:t>assembly,</a:t>
            </a:r>
            <a:r>
              <a:rPr lang="en-US" sz="1700" spc="-50" dirty="0">
                <a:solidFill>
                  <a:srgbClr val="242424"/>
                </a:solidFill>
                <a:latin typeface="Arial"/>
                <a:cs typeface="Arial"/>
              </a:rPr>
              <a:t> </a:t>
            </a:r>
            <a:r>
              <a:rPr lang="en-US" sz="1700" dirty="0">
                <a:solidFill>
                  <a:srgbClr val="242424"/>
                </a:solidFill>
                <a:latin typeface="Arial"/>
                <a:cs typeface="Arial"/>
              </a:rPr>
              <a:t>to</a:t>
            </a:r>
            <a:r>
              <a:rPr lang="en-US" sz="1700" spc="-55" dirty="0">
                <a:solidFill>
                  <a:srgbClr val="242424"/>
                </a:solidFill>
                <a:latin typeface="Arial"/>
                <a:cs typeface="Arial"/>
              </a:rPr>
              <a:t> </a:t>
            </a:r>
            <a:r>
              <a:rPr lang="en-US" sz="1700" spc="-10" dirty="0">
                <a:solidFill>
                  <a:srgbClr val="242424"/>
                </a:solidFill>
                <a:latin typeface="Arial"/>
                <a:cs typeface="Arial"/>
              </a:rPr>
              <a:t>inspection</a:t>
            </a:r>
            <a:endParaRPr lang="en-US" sz="1700" dirty="0">
              <a:latin typeface="Arial"/>
              <a:cs typeface="Arial"/>
            </a:endParaRPr>
          </a:p>
          <a:p>
            <a:pPr marL="298450" indent="-285750">
              <a:lnSpc>
                <a:spcPct val="100000"/>
              </a:lnSpc>
              <a:spcBef>
                <a:spcPts val="600"/>
              </a:spcBef>
              <a:spcAft>
                <a:spcPts val="600"/>
              </a:spcAft>
              <a:buFont typeface="Arial" panose="020B0604020202020204" pitchFamily="34" charset="0"/>
              <a:buChar char="•"/>
            </a:pPr>
            <a:r>
              <a:rPr sz="1700" dirty="0">
                <a:solidFill>
                  <a:srgbClr val="242424"/>
                </a:solidFill>
                <a:latin typeface="Arial"/>
                <a:cs typeface="Arial"/>
              </a:rPr>
              <a:t>Competitive</a:t>
            </a:r>
            <a:r>
              <a:rPr sz="1700" spc="-60" dirty="0">
                <a:solidFill>
                  <a:srgbClr val="242424"/>
                </a:solidFill>
                <a:latin typeface="Arial"/>
                <a:cs typeface="Arial"/>
              </a:rPr>
              <a:t> </a:t>
            </a:r>
            <a:r>
              <a:rPr sz="1700" dirty="0">
                <a:solidFill>
                  <a:srgbClr val="242424"/>
                </a:solidFill>
                <a:latin typeface="Arial"/>
                <a:cs typeface="Arial"/>
              </a:rPr>
              <a:t>price</a:t>
            </a:r>
            <a:r>
              <a:rPr sz="1700" spc="-60" dirty="0">
                <a:solidFill>
                  <a:srgbClr val="242424"/>
                </a:solidFill>
                <a:latin typeface="Arial"/>
                <a:cs typeface="Arial"/>
              </a:rPr>
              <a:t> </a:t>
            </a:r>
            <a:r>
              <a:rPr sz="1700" dirty="0">
                <a:solidFill>
                  <a:srgbClr val="242424"/>
                </a:solidFill>
                <a:latin typeface="Arial"/>
                <a:cs typeface="Arial"/>
              </a:rPr>
              <a:t>with</a:t>
            </a:r>
            <a:r>
              <a:rPr sz="1700" spc="-55" dirty="0">
                <a:solidFill>
                  <a:srgbClr val="242424"/>
                </a:solidFill>
                <a:latin typeface="Arial"/>
                <a:cs typeface="Arial"/>
              </a:rPr>
              <a:t> </a:t>
            </a:r>
            <a:r>
              <a:rPr sz="1700" dirty="0">
                <a:solidFill>
                  <a:srgbClr val="242424"/>
                </a:solidFill>
                <a:latin typeface="Arial"/>
                <a:cs typeface="Arial"/>
              </a:rPr>
              <a:t>better</a:t>
            </a:r>
            <a:r>
              <a:rPr sz="1700" spc="-60" dirty="0">
                <a:solidFill>
                  <a:srgbClr val="242424"/>
                </a:solidFill>
                <a:latin typeface="Arial"/>
                <a:cs typeface="Arial"/>
              </a:rPr>
              <a:t> </a:t>
            </a:r>
            <a:r>
              <a:rPr sz="1700" dirty="0">
                <a:solidFill>
                  <a:srgbClr val="242424"/>
                </a:solidFill>
                <a:latin typeface="Arial"/>
                <a:cs typeface="Arial"/>
              </a:rPr>
              <a:t>service</a:t>
            </a:r>
            <a:r>
              <a:rPr sz="1700" spc="-55" dirty="0">
                <a:solidFill>
                  <a:srgbClr val="242424"/>
                </a:solidFill>
                <a:latin typeface="Arial"/>
                <a:cs typeface="Arial"/>
              </a:rPr>
              <a:t> </a:t>
            </a:r>
            <a:r>
              <a:rPr sz="1700" dirty="0">
                <a:solidFill>
                  <a:srgbClr val="242424"/>
                </a:solidFill>
                <a:latin typeface="Arial"/>
                <a:cs typeface="Arial"/>
              </a:rPr>
              <a:t>and</a:t>
            </a:r>
            <a:r>
              <a:rPr sz="1700" spc="-60" dirty="0">
                <a:solidFill>
                  <a:srgbClr val="242424"/>
                </a:solidFill>
                <a:latin typeface="Arial"/>
                <a:cs typeface="Arial"/>
              </a:rPr>
              <a:t> </a:t>
            </a:r>
            <a:r>
              <a:rPr sz="1700" spc="-10" dirty="0">
                <a:solidFill>
                  <a:srgbClr val="242424"/>
                </a:solidFill>
                <a:latin typeface="Arial"/>
                <a:cs typeface="Arial"/>
              </a:rPr>
              <a:t>support</a:t>
            </a:r>
            <a:endParaRPr sz="1700" dirty="0">
              <a:latin typeface="Arial"/>
              <a:cs typeface="Arial"/>
            </a:endParaRPr>
          </a:p>
          <a:p>
            <a:pPr marL="337185" indent="-285750">
              <a:lnSpc>
                <a:spcPct val="100000"/>
              </a:lnSpc>
              <a:spcBef>
                <a:spcPts val="600"/>
              </a:spcBef>
              <a:spcAft>
                <a:spcPts val="600"/>
              </a:spcAft>
              <a:buFont typeface="Arial" panose="020B0604020202020204" pitchFamily="34" charset="0"/>
              <a:buChar char="•"/>
            </a:pPr>
            <a:r>
              <a:rPr lang="en-US" sz="1700" dirty="0">
                <a:solidFill>
                  <a:srgbClr val="242424"/>
                </a:solidFill>
                <a:latin typeface="Arial"/>
                <a:cs typeface="Arial"/>
              </a:rPr>
              <a:t>State-of-the-art</a:t>
            </a:r>
            <a:r>
              <a:rPr sz="1700" spc="-45" dirty="0">
                <a:solidFill>
                  <a:srgbClr val="242424"/>
                </a:solidFill>
                <a:latin typeface="Arial"/>
                <a:cs typeface="Arial"/>
              </a:rPr>
              <a:t> </a:t>
            </a:r>
            <a:r>
              <a:rPr sz="1700" dirty="0">
                <a:solidFill>
                  <a:srgbClr val="242424"/>
                </a:solidFill>
                <a:latin typeface="Arial"/>
                <a:cs typeface="Arial"/>
              </a:rPr>
              <a:t>material</a:t>
            </a:r>
            <a:r>
              <a:rPr sz="1700" spc="-50" dirty="0">
                <a:solidFill>
                  <a:srgbClr val="242424"/>
                </a:solidFill>
                <a:latin typeface="Arial"/>
                <a:cs typeface="Arial"/>
              </a:rPr>
              <a:t> </a:t>
            </a:r>
            <a:r>
              <a:rPr sz="1700" spc="-10" dirty="0">
                <a:solidFill>
                  <a:srgbClr val="242424"/>
                </a:solidFill>
                <a:latin typeface="Arial"/>
                <a:cs typeface="Arial"/>
              </a:rPr>
              <a:t>requirement</a:t>
            </a:r>
            <a:endParaRPr lang="en-US" sz="1700" dirty="0">
              <a:latin typeface="Arial"/>
              <a:cs typeface="Arial"/>
            </a:endParaRPr>
          </a:p>
          <a:p>
            <a:pPr marL="51435">
              <a:lnSpc>
                <a:spcPct val="100000"/>
              </a:lnSpc>
              <a:spcBef>
                <a:spcPts val="600"/>
              </a:spcBef>
              <a:spcAft>
                <a:spcPts val="600"/>
              </a:spcAft>
            </a:pPr>
            <a:r>
              <a:rPr lang="en-US" altLang="zh-CN" sz="1700" b="1" spc="-5" dirty="0">
                <a:solidFill>
                  <a:srgbClr val="242424"/>
                </a:solidFill>
                <a:latin typeface="Arial"/>
                <a:cs typeface="Arial"/>
              </a:rPr>
              <a:t>7</a:t>
            </a:r>
            <a:r>
              <a:rPr sz="1800" b="1" spc="-5" dirty="0">
                <a:solidFill>
                  <a:srgbClr val="242424"/>
                </a:solidFill>
                <a:latin typeface="Arial"/>
                <a:cs typeface="Arial"/>
              </a:rPr>
              <a:t> </a:t>
            </a:r>
            <a:r>
              <a:rPr sz="1800" b="1" dirty="0">
                <a:solidFill>
                  <a:srgbClr val="242424"/>
                </a:solidFill>
                <a:latin typeface="Arial"/>
                <a:cs typeface="Arial"/>
              </a:rPr>
              <a:t>years </a:t>
            </a:r>
            <a:r>
              <a:rPr lang="en-US" sz="1800" b="1" dirty="0">
                <a:solidFill>
                  <a:srgbClr val="242424"/>
                </a:solidFill>
                <a:latin typeface="Arial"/>
                <a:cs typeface="Arial"/>
              </a:rPr>
              <a:t>of cooperation</a:t>
            </a:r>
            <a:endParaRPr sz="1800" dirty="0">
              <a:latin typeface="Arial"/>
              <a:cs typeface="Arial"/>
            </a:endParaRPr>
          </a:p>
        </p:txBody>
      </p:sp>
      <p:sp>
        <p:nvSpPr>
          <p:cNvPr id="26" name="object 26"/>
          <p:cNvSpPr/>
          <p:nvPr/>
        </p:nvSpPr>
        <p:spPr>
          <a:xfrm>
            <a:off x="14393107" y="8897460"/>
            <a:ext cx="2639060" cy="627380"/>
          </a:xfrm>
          <a:custGeom>
            <a:avLst/>
            <a:gdLst/>
            <a:ahLst/>
            <a:cxnLst/>
            <a:rect l="l" t="t" r="r" b="b"/>
            <a:pathLst>
              <a:path w="2639059" h="627379">
                <a:moveTo>
                  <a:pt x="2276996" y="28"/>
                </a:moveTo>
                <a:lnTo>
                  <a:pt x="2328624" y="0"/>
                </a:lnTo>
                <a:lnTo>
                  <a:pt x="2380259" y="363"/>
                </a:lnTo>
                <a:lnTo>
                  <a:pt x="2431900" y="1036"/>
                </a:lnTo>
                <a:lnTo>
                  <a:pt x="2483547" y="1939"/>
                </a:lnTo>
                <a:lnTo>
                  <a:pt x="2638536" y="5212"/>
                </a:lnTo>
                <a:lnTo>
                  <a:pt x="2614091" y="264283"/>
                </a:lnTo>
                <a:lnTo>
                  <a:pt x="2595078" y="471454"/>
                </a:lnTo>
                <a:lnTo>
                  <a:pt x="2581211" y="626933"/>
                </a:lnTo>
                <a:lnTo>
                  <a:pt x="0" y="626933"/>
                </a:lnTo>
                <a:lnTo>
                  <a:pt x="0" y="378348"/>
                </a:lnTo>
                <a:lnTo>
                  <a:pt x="49922" y="377924"/>
                </a:lnTo>
                <a:lnTo>
                  <a:pt x="99912" y="377854"/>
                </a:lnTo>
                <a:lnTo>
                  <a:pt x="149964" y="378090"/>
                </a:lnTo>
                <a:lnTo>
                  <a:pt x="200074" y="378588"/>
                </a:lnTo>
                <a:lnTo>
                  <a:pt x="250238" y="379301"/>
                </a:lnTo>
                <a:lnTo>
                  <a:pt x="300450" y="380183"/>
                </a:lnTo>
                <a:lnTo>
                  <a:pt x="350706" y="381189"/>
                </a:lnTo>
                <a:lnTo>
                  <a:pt x="552081" y="385529"/>
                </a:lnTo>
                <a:lnTo>
                  <a:pt x="602489" y="386463"/>
                </a:lnTo>
                <a:lnTo>
                  <a:pt x="652913" y="387245"/>
                </a:lnTo>
                <a:lnTo>
                  <a:pt x="703349" y="387829"/>
                </a:lnTo>
                <a:lnTo>
                  <a:pt x="753792" y="388168"/>
                </a:lnTo>
                <a:lnTo>
                  <a:pt x="804238" y="388218"/>
                </a:lnTo>
                <a:lnTo>
                  <a:pt x="854682" y="387932"/>
                </a:lnTo>
                <a:lnTo>
                  <a:pt x="905119" y="387264"/>
                </a:lnTo>
                <a:lnTo>
                  <a:pt x="955545" y="386168"/>
                </a:lnTo>
                <a:lnTo>
                  <a:pt x="1005955" y="384598"/>
                </a:lnTo>
                <a:lnTo>
                  <a:pt x="1056345" y="382509"/>
                </a:lnTo>
                <a:lnTo>
                  <a:pt x="1106710" y="379854"/>
                </a:lnTo>
                <a:lnTo>
                  <a:pt x="1157045" y="376587"/>
                </a:lnTo>
                <a:lnTo>
                  <a:pt x="1207346" y="372663"/>
                </a:lnTo>
                <a:lnTo>
                  <a:pt x="1257607" y="368036"/>
                </a:lnTo>
                <a:lnTo>
                  <a:pt x="1307826" y="362659"/>
                </a:lnTo>
                <a:lnTo>
                  <a:pt x="1357996" y="356486"/>
                </a:lnTo>
                <a:lnTo>
                  <a:pt x="1408114" y="349473"/>
                </a:lnTo>
                <a:lnTo>
                  <a:pt x="1458174" y="341572"/>
                </a:lnTo>
                <a:lnTo>
                  <a:pt x="1508172" y="332738"/>
                </a:lnTo>
                <a:lnTo>
                  <a:pt x="1558104" y="322925"/>
                </a:lnTo>
                <a:lnTo>
                  <a:pt x="1607964" y="312086"/>
                </a:lnTo>
                <a:lnTo>
                  <a:pt x="1657749" y="300177"/>
                </a:lnTo>
                <a:lnTo>
                  <a:pt x="1662402" y="275246"/>
                </a:lnTo>
                <a:lnTo>
                  <a:pt x="1660075" y="215794"/>
                </a:lnTo>
                <a:lnTo>
                  <a:pt x="1655422" y="144836"/>
                </a:lnTo>
                <a:lnTo>
                  <a:pt x="1653096" y="85384"/>
                </a:lnTo>
                <a:lnTo>
                  <a:pt x="1709342" y="49395"/>
                </a:lnTo>
                <a:lnTo>
                  <a:pt x="1760935" y="39704"/>
                </a:lnTo>
                <a:lnTo>
                  <a:pt x="1812530" y="31296"/>
                </a:lnTo>
                <a:lnTo>
                  <a:pt x="1864125" y="24092"/>
                </a:lnTo>
                <a:lnTo>
                  <a:pt x="1915723" y="18009"/>
                </a:lnTo>
                <a:lnTo>
                  <a:pt x="1967323" y="12967"/>
                </a:lnTo>
                <a:lnTo>
                  <a:pt x="2018926" y="8885"/>
                </a:lnTo>
                <a:lnTo>
                  <a:pt x="2070531" y="5681"/>
                </a:lnTo>
                <a:lnTo>
                  <a:pt x="2122141" y="3275"/>
                </a:lnTo>
                <a:lnTo>
                  <a:pt x="2173754" y="1585"/>
                </a:lnTo>
                <a:lnTo>
                  <a:pt x="2225372" y="529"/>
                </a:lnTo>
                <a:lnTo>
                  <a:pt x="2276996" y="28"/>
                </a:lnTo>
                <a:close/>
              </a:path>
            </a:pathLst>
          </a:custGeom>
          <a:solidFill>
            <a:srgbClr val="C3BEE9"/>
          </a:solidFill>
        </p:spPr>
        <p:txBody>
          <a:bodyPr wrap="square" lIns="0" tIns="0" rIns="0" bIns="0" rtlCol="0"/>
          <a:lstStyle/>
          <a:p>
            <a:endParaRPr/>
          </a:p>
        </p:txBody>
      </p:sp>
      <p:pic>
        <p:nvPicPr>
          <p:cNvPr id="27" name="object 27"/>
          <p:cNvPicPr/>
          <p:nvPr/>
        </p:nvPicPr>
        <p:blipFill>
          <a:blip r:embed="rId5" cstate="print"/>
          <a:stretch>
            <a:fillRect/>
          </a:stretch>
        </p:blipFill>
        <p:spPr>
          <a:xfrm>
            <a:off x="19913" y="0"/>
            <a:ext cx="2000249" cy="16478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85190" y="3029682"/>
            <a:ext cx="1618615" cy="2226945"/>
          </a:xfrm>
          <a:custGeom>
            <a:avLst/>
            <a:gdLst/>
            <a:ahLst/>
            <a:cxnLst/>
            <a:rect l="l" t="t" r="r" b="b"/>
            <a:pathLst>
              <a:path w="1618614" h="2226945">
                <a:moveTo>
                  <a:pt x="1612091" y="14106"/>
                </a:moveTo>
                <a:lnTo>
                  <a:pt x="1617658" y="14106"/>
                </a:lnTo>
                <a:lnTo>
                  <a:pt x="1617681" y="15275"/>
                </a:lnTo>
                <a:lnTo>
                  <a:pt x="1617793" y="21055"/>
                </a:lnTo>
                <a:lnTo>
                  <a:pt x="1617841" y="23506"/>
                </a:lnTo>
                <a:lnTo>
                  <a:pt x="1618112" y="32874"/>
                </a:lnTo>
                <a:lnTo>
                  <a:pt x="1618041" y="42156"/>
                </a:lnTo>
                <a:lnTo>
                  <a:pt x="1617200" y="51395"/>
                </a:lnTo>
                <a:lnTo>
                  <a:pt x="1613581" y="83138"/>
                </a:lnTo>
                <a:lnTo>
                  <a:pt x="1611501" y="114882"/>
                </a:lnTo>
                <a:lnTo>
                  <a:pt x="1611814" y="146796"/>
                </a:lnTo>
                <a:lnTo>
                  <a:pt x="1615376" y="179052"/>
                </a:lnTo>
                <a:lnTo>
                  <a:pt x="1615368" y="206101"/>
                </a:lnTo>
                <a:lnTo>
                  <a:pt x="1612117" y="256085"/>
                </a:lnTo>
                <a:lnTo>
                  <a:pt x="1606942" y="317822"/>
                </a:lnTo>
                <a:lnTo>
                  <a:pt x="1601158" y="380128"/>
                </a:lnTo>
                <a:lnTo>
                  <a:pt x="1596084" y="431822"/>
                </a:lnTo>
                <a:lnTo>
                  <a:pt x="1591070" y="475398"/>
                </a:lnTo>
                <a:lnTo>
                  <a:pt x="1588933" y="489075"/>
                </a:lnTo>
                <a:lnTo>
                  <a:pt x="1587138" y="502753"/>
                </a:lnTo>
                <a:lnTo>
                  <a:pt x="1586265" y="515447"/>
                </a:lnTo>
                <a:lnTo>
                  <a:pt x="1586198" y="516430"/>
                </a:lnTo>
                <a:lnTo>
                  <a:pt x="1584267" y="553132"/>
                </a:lnTo>
                <a:lnTo>
                  <a:pt x="1579986" y="589491"/>
                </a:lnTo>
                <a:lnTo>
                  <a:pt x="1574593" y="625679"/>
                </a:lnTo>
                <a:lnTo>
                  <a:pt x="1569329" y="661868"/>
                </a:lnTo>
                <a:lnTo>
                  <a:pt x="1561231" y="711270"/>
                </a:lnTo>
                <a:lnTo>
                  <a:pt x="1550550" y="759923"/>
                </a:lnTo>
                <a:lnTo>
                  <a:pt x="1537771" y="807970"/>
                </a:lnTo>
                <a:lnTo>
                  <a:pt x="1523381" y="855554"/>
                </a:lnTo>
                <a:lnTo>
                  <a:pt x="1507866" y="902819"/>
                </a:lnTo>
                <a:lnTo>
                  <a:pt x="1491714" y="949909"/>
                </a:lnTo>
                <a:lnTo>
                  <a:pt x="1475410" y="996967"/>
                </a:lnTo>
                <a:lnTo>
                  <a:pt x="1456433" y="1050382"/>
                </a:lnTo>
                <a:lnTo>
                  <a:pt x="1436296" y="1104454"/>
                </a:lnTo>
                <a:lnTo>
                  <a:pt x="1416028" y="1156665"/>
                </a:lnTo>
                <a:lnTo>
                  <a:pt x="1396657" y="1204500"/>
                </a:lnTo>
                <a:lnTo>
                  <a:pt x="1379211" y="1245441"/>
                </a:lnTo>
                <a:lnTo>
                  <a:pt x="1356569" y="1296212"/>
                </a:lnTo>
                <a:lnTo>
                  <a:pt x="1328467" y="1356632"/>
                </a:lnTo>
                <a:lnTo>
                  <a:pt x="1294461" y="1424951"/>
                </a:lnTo>
                <a:lnTo>
                  <a:pt x="1275104" y="1461527"/>
                </a:lnTo>
                <a:lnTo>
                  <a:pt x="1254104" y="1499421"/>
                </a:lnTo>
                <a:lnTo>
                  <a:pt x="1231406" y="1538415"/>
                </a:lnTo>
                <a:lnTo>
                  <a:pt x="1206954" y="1578291"/>
                </a:lnTo>
                <a:lnTo>
                  <a:pt x="1180691" y="1618830"/>
                </a:lnTo>
                <a:lnTo>
                  <a:pt x="1152564" y="1659813"/>
                </a:lnTo>
                <a:lnTo>
                  <a:pt x="1122515" y="1701021"/>
                </a:lnTo>
                <a:lnTo>
                  <a:pt x="1090490" y="1742237"/>
                </a:lnTo>
                <a:lnTo>
                  <a:pt x="1056432" y="1783241"/>
                </a:lnTo>
                <a:lnTo>
                  <a:pt x="1020287" y="1823814"/>
                </a:lnTo>
                <a:lnTo>
                  <a:pt x="981998" y="1863738"/>
                </a:lnTo>
                <a:lnTo>
                  <a:pt x="941510" y="1902795"/>
                </a:lnTo>
                <a:lnTo>
                  <a:pt x="898767" y="1940765"/>
                </a:lnTo>
                <a:lnTo>
                  <a:pt x="853715" y="1977430"/>
                </a:lnTo>
                <a:lnTo>
                  <a:pt x="806296" y="2012572"/>
                </a:lnTo>
                <a:lnTo>
                  <a:pt x="756456" y="2045971"/>
                </a:lnTo>
                <a:lnTo>
                  <a:pt x="704138" y="2077410"/>
                </a:lnTo>
                <a:lnTo>
                  <a:pt x="649289" y="2106668"/>
                </a:lnTo>
                <a:lnTo>
                  <a:pt x="516724" y="2170090"/>
                </a:lnTo>
                <a:lnTo>
                  <a:pt x="407710" y="2203721"/>
                </a:lnTo>
                <a:lnTo>
                  <a:pt x="263904" y="2218802"/>
                </a:lnTo>
                <a:lnTo>
                  <a:pt x="26962" y="2226574"/>
                </a:lnTo>
                <a:lnTo>
                  <a:pt x="22403" y="2226574"/>
                </a:lnTo>
                <a:lnTo>
                  <a:pt x="519" y="2201499"/>
                </a:lnTo>
                <a:lnTo>
                  <a:pt x="519" y="2195572"/>
                </a:lnTo>
                <a:lnTo>
                  <a:pt x="252" y="2170090"/>
                </a:lnTo>
                <a:lnTo>
                  <a:pt x="0" y="2131326"/>
                </a:lnTo>
                <a:lnTo>
                  <a:pt x="97" y="1809106"/>
                </a:lnTo>
                <a:lnTo>
                  <a:pt x="462" y="1701021"/>
                </a:lnTo>
                <a:lnTo>
                  <a:pt x="795" y="1618830"/>
                </a:lnTo>
                <a:lnTo>
                  <a:pt x="1146" y="1542813"/>
                </a:lnTo>
                <a:lnTo>
                  <a:pt x="1770" y="1424951"/>
                </a:lnTo>
                <a:lnTo>
                  <a:pt x="2173" y="1356632"/>
                </a:lnTo>
                <a:lnTo>
                  <a:pt x="2560" y="1296212"/>
                </a:lnTo>
                <a:lnTo>
                  <a:pt x="2910" y="1245441"/>
                </a:lnTo>
                <a:lnTo>
                  <a:pt x="3404" y="1178991"/>
                </a:lnTo>
                <a:lnTo>
                  <a:pt x="3797" y="1131561"/>
                </a:lnTo>
                <a:lnTo>
                  <a:pt x="4181" y="1089784"/>
                </a:lnTo>
                <a:lnTo>
                  <a:pt x="4904" y="1026012"/>
                </a:lnTo>
                <a:lnTo>
                  <a:pt x="7130" y="983845"/>
                </a:lnTo>
                <a:lnTo>
                  <a:pt x="70067" y="948988"/>
                </a:lnTo>
                <a:lnTo>
                  <a:pt x="109652" y="926502"/>
                </a:lnTo>
                <a:lnTo>
                  <a:pt x="145159" y="899002"/>
                </a:lnTo>
                <a:lnTo>
                  <a:pt x="177398" y="867436"/>
                </a:lnTo>
                <a:lnTo>
                  <a:pt x="207180" y="832754"/>
                </a:lnTo>
                <a:lnTo>
                  <a:pt x="235316" y="795907"/>
                </a:lnTo>
                <a:lnTo>
                  <a:pt x="261996" y="755286"/>
                </a:lnTo>
                <a:lnTo>
                  <a:pt x="283255" y="713184"/>
                </a:lnTo>
                <a:lnTo>
                  <a:pt x="299145" y="669561"/>
                </a:lnTo>
                <a:lnTo>
                  <a:pt x="309715" y="624381"/>
                </a:lnTo>
                <a:lnTo>
                  <a:pt x="315017" y="577606"/>
                </a:lnTo>
                <a:lnTo>
                  <a:pt x="315102" y="529196"/>
                </a:lnTo>
                <a:lnTo>
                  <a:pt x="314480" y="516430"/>
                </a:lnTo>
                <a:lnTo>
                  <a:pt x="313896" y="502753"/>
                </a:lnTo>
                <a:lnTo>
                  <a:pt x="313848" y="501613"/>
                </a:lnTo>
                <a:lnTo>
                  <a:pt x="313473" y="489075"/>
                </a:lnTo>
                <a:lnTo>
                  <a:pt x="313435" y="487779"/>
                </a:lnTo>
                <a:lnTo>
                  <a:pt x="313294" y="475398"/>
                </a:lnTo>
                <a:lnTo>
                  <a:pt x="313278" y="474030"/>
                </a:lnTo>
                <a:lnTo>
                  <a:pt x="315002" y="452445"/>
                </a:lnTo>
                <a:lnTo>
                  <a:pt x="353855" y="426159"/>
                </a:lnTo>
                <a:lnTo>
                  <a:pt x="376811" y="424335"/>
                </a:lnTo>
                <a:lnTo>
                  <a:pt x="390328" y="424335"/>
                </a:lnTo>
                <a:lnTo>
                  <a:pt x="430997" y="420517"/>
                </a:lnTo>
                <a:lnTo>
                  <a:pt x="489661" y="410202"/>
                </a:lnTo>
                <a:lnTo>
                  <a:pt x="548239" y="399203"/>
                </a:lnTo>
                <a:lnTo>
                  <a:pt x="588652" y="393333"/>
                </a:lnTo>
                <a:lnTo>
                  <a:pt x="621542" y="372240"/>
                </a:lnTo>
                <a:lnTo>
                  <a:pt x="635027" y="325544"/>
                </a:lnTo>
                <a:lnTo>
                  <a:pt x="637684" y="261416"/>
                </a:lnTo>
                <a:lnTo>
                  <a:pt x="639087" y="208914"/>
                </a:lnTo>
                <a:lnTo>
                  <a:pt x="640234" y="156413"/>
                </a:lnTo>
                <a:lnTo>
                  <a:pt x="641082" y="103826"/>
                </a:lnTo>
                <a:lnTo>
                  <a:pt x="641709" y="67459"/>
                </a:lnTo>
                <a:lnTo>
                  <a:pt x="643704" y="40282"/>
                </a:lnTo>
                <a:lnTo>
                  <a:pt x="648263" y="21055"/>
                </a:lnTo>
                <a:lnTo>
                  <a:pt x="651589" y="16051"/>
                </a:lnTo>
                <a:lnTo>
                  <a:pt x="1454054" y="16051"/>
                </a:lnTo>
                <a:lnTo>
                  <a:pt x="1612091" y="14106"/>
                </a:lnTo>
                <a:close/>
              </a:path>
              <a:path w="1618614" h="2226945">
                <a:moveTo>
                  <a:pt x="381359" y="424107"/>
                </a:moveTo>
                <a:lnTo>
                  <a:pt x="390328" y="424335"/>
                </a:lnTo>
                <a:lnTo>
                  <a:pt x="376811" y="424335"/>
                </a:lnTo>
                <a:lnTo>
                  <a:pt x="381359" y="424107"/>
                </a:lnTo>
                <a:close/>
              </a:path>
              <a:path w="1618614" h="2226945">
                <a:moveTo>
                  <a:pt x="721617" y="0"/>
                </a:moveTo>
                <a:lnTo>
                  <a:pt x="754399" y="0"/>
                </a:lnTo>
                <a:lnTo>
                  <a:pt x="787016" y="530"/>
                </a:lnTo>
                <a:lnTo>
                  <a:pt x="1228896" y="14106"/>
                </a:lnTo>
                <a:lnTo>
                  <a:pt x="1386063" y="16051"/>
                </a:lnTo>
                <a:lnTo>
                  <a:pt x="651589" y="16051"/>
                </a:lnTo>
                <a:lnTo>
                  <a:pt x="656583" y="8539"/>
                </a:lnTo>
                <a:lnTo>
                  <a:pt x="664100" y="4929"/>
                </a:lnTo>
                <a:lnTo>
                  <a:pt x="677583" y="2376"/>
                </a:lnTo>
                <a:lnTo>
                  <a:pt x="696825" y="769"/>
                </a:lnTo>
                <a:lnTo>
                  <a:pt x="721617" y="0"/>
                </a:lnTo>
                <a:close/>
              </a:path>
            </a:pathLst>
          </a:custGeom>
          <a:solidFill>
            <a:srgbClr val="A7D6CB"/>
          </a:solidFill>
        </p:spPr>
        <p:txBody>
          <a:bodyPr wrap="square" lIns="0" tIns="0" rIns="0" bIns="0" rtlCol="0"/>
          <a:lstStyle/>
          <a:p>
            <a:endParaRPr/>
          </a:p>
        </p:txBody>
      </p:sp>
      <p:sp>
        <p:nvSpPr>
          <p:cNvPr id="3" name="object 3"/>
          <p:cNvSpPr/>
          <p:nvPr/>
        </p:nvSpPr>
        <p:spPr>
          <a:xfrm>
            <a:off x="14614574" y="1028700"/>
            <a:ext cx="2639060" cy="627380"/>
          </a:xfrm>
          <a:custGeom>
            <a:avLst/>
            <a:gdLst/>
            <a:ahLst/>
            <a:cxnLst/>
            <a:rect l="l" t="t" r="r" b="b"/>
            <a:pathLst>
              <a:path w="2639059" h="627380">
                <a:moveTo>
                  <a:pt x="2276996" y="626904"/>
                </a:moveTo>
                <a:lnTo>
                  <a:pt x="2328624" y="626933"/>
                </a:lnTo>
                <a:lnTo>
                  <a:pt x="2380259" y="626570"/>
                </a:lnTo>
                <a:lnTo>
                  <a:pt x="2431900" y="625896"/>
                </a:lnTo>
                <a:lnTo>
                  <a:pt x="2483547" y="624993"/>
                </a:lnTo>
                <a:lnTo>
                  <a:pt x="2638536" y="621721"/>
                </a:lnTo>
                <a:lnTo>
                  <a:pt x="2614091" y="362649"/>
                </a:lnTo>
                <a:lnTo>
                  <a:pt x="2595078" y="155479"/>
                </a:lnTo>
                <a:lnTo>
                  <a:pt x="2581211" y="0"/>
                </a:lnTo>
                <a:lnTo>
                  <a:pt x="0" y="0"/>
                </a:lnTo>
                <a:lnTo>
                  <a:pt x="0" y="248584"/>
                </a:lnTo>
                <a:lnTo>
                  <a:pt x="49922" y="249008"/>
                </a:lnTo>
                <a:lnTo>
                  <a:pt x="99912" y="249079"/>
                </a:lnTo>
                <a:lnTo>
                  <a:pt x="149964" y="248842"/>
                </a:lnTo>
                <a:lnTo>
                  <a:pt x="200074" y="248344"/>
                </a:lnTo>
                <a:lnTo>
                  <a:pt x="250238" y="247631"/>
                </a:lnTo>
                <a:lnTo>
                  <a:pt x="300450" y="246749"/>
                </a:lnTo>
                <a:lnTo>
                  <a:pt x="350706" y="245743"/>
                </a:lnTo>
                <a:lnTo>
                  <a:pt x="552081" y="241404"/>
                </a:lnTo>
                <a:lnTo>
                  <a:pt x="602489" y="240469"/>
                </a:lnTo>
                <a:lnTo>
                  <a:pt x="652913" y="239687"/>
                </a:lnTo>
                <a:lnTo>
                  <a:pt x="703349" y="239104"/>
                </a:lnTo>
                <a:lnTo>
                  <a:pt x="753792" y="238764"/>
                </a:lnTo>
                <a:lnTo>
                  <a:pt x="804238" y="238714"/>
                </a:lnTo>
                <a:lnTo>
                  <a:pt x="854682" y="239000"/>
                </a:lnTo>
                <a:lnTo>
                  <a:pt x="905119" y="239668"/>
                </a:lnTo>
                <a:lnTo>
                  <a:pt x="955545" y="240764"/>
                </a:lnTo>
                <a:lnTo>
                  <a:pt x="1005955" y="242334"/>
                </a:lnTo>
                <a:lnTo>
                  <a:pt x="1056345" y="244423"/>
                </a:lnTo>
                <a:lnTo>
                  <a:pt x="1106710" y="247078"/>
                </a:lnTo>
                <a:lnTo>
                  <a:pt x="1157045" y="250345"/>
                </a:lnTo>
                <a:lnTo>
                  <a:pt x="1207346" y="254269"/>
                </a:lnTo>
                <a:lnTo>
                  <a:pt x="1257607" y="258896"/>
                </a:lnTo>
                <a:lnTo>
                  <a:pt x="1307826" y="264273"/>
                </a:lnTo>
                <a:lnTo>
                  <a:pt x="1357996" y="270446"/>
                </a:lnTo>
                <a:lnTo>
                  <a:pt x="1408114" y="277459"/>
                </a:lnTo>
                <a:lnTo>
                  <a:pt x="1458174" y="285360"/>
                </a:lnTo>
                <a:lnTo>
                  <a:pt x="1508172" y="294194"/>
                </a:lnTo>
                <a:lnTo>
                  <a:pt x="1558104" y="304007"/>
                </a:lnTo>
                <a:lnTo>
                  <a:pt x="1607964" y="314846"/>
                </a:lnTo>
                <a:lnTo>
                  <a:pt x="1657749" y="326755"/>
                </a:lnTo>
                <a:lnTo>
                  <a:pt x="1662402" y="351686"/>
                </a:lnTo>
                <a:lnTo>
                  <a:pt x="1660075" y="411138"/>
                </a:lnTo>
                <a:lnTo>
                  <a:pt x="1655422" y="482097"/>
                </a:lnTo>
                <a:lnTo>
                  <a:pt x="1653096" y="541548"/>
                </a:lnTo>
                <a:lnTo>
                  <a:pt x="1709342" y="577537"/>
                </a:lnTo>
                <a:lnTo>
                  <a:pt x="1760935" y="587229"/>
                </a:lnTo>
                <a:lnTo>
                  <a:pt x="1812530" y="595636"/>
                </a:lnTo>
                <a:lnTo>
                  <a:pt x="1864125" y="602841"/>
                </a:lnTo>
                <a:lnTo>
                  <a:pt x="1915723" y="608923"/>
                </a:lnTo>
                <a:lnTo>
                  <a:pt x="1967323" y="613965"/>
                </a:lnTo>
                <a:lnTo>
                  <a:pt x="2018926" y="618047"/>
                </a:lnTo>
                <a:lnTo>
                  <a:pt x="2070531" y="621251"/>
                </a:lnTo>
                <a:lnTo>
                  <a:pt x="2122141" y="623657"/>
                </a:lnTo>
                <a:lnTo>
                  <a:pt x="2173754" y="625348"/>
                </a:lnTo>
                <a:lnTo>
                  <a:pt x="2225372" y="626403"/>
                </a:lnTo>
                <a:lnTo>
                  <a:pt x="2276996" y="626904"/>
                </a:lnTo>
                <a:close/>
              </a:path>
            </a:pathLst>
          </a:custGeom>
          <a:solidFill>
            <a:srgbClr val="FED873"/>
          </a:solidFill>
        </p:spPr>
        <p:txBody>
          <a:bodyPr wrap="square" lIns="0" tIns="0" rIns="0" bIns="0" rtlCol="0"/>
          <a:lstStyle/>
          <a:p>
            <a:endParaRPr/>
          </a:p>
        </p:txBody>
      </p:sp>
      <p:sp>
        <p:nvSpPr>
          <p:cNvPr id="4" name="object 4"/>
          <p:cNvSpPr/>
          <p:nvPr/>
        </p:nvSpPr>
        <p:spPr>
          <a:xfrm>
            <a:off x="1034748" y="8631370"/>
            <a:ext cx="2639060" cy="627380"/>
          </a:xfrm>
          <a:custGeom>
            <a:avLst/>
            <a:gdLst/>
            <a:ahLst/>
            <a:cxnLst/>
            <a:rect l="l" t="t" r="r" b="b"/>
            <a:pathLst>
              <a:path w="2639060" h="627379">
                <a:moveTo>
                  <a:pt x="361540" y="28"/>
                </a:moveTo>
                <a:lnTo>
                  <a:pt x="309911" y="0"/>
                </a:lnTo>
                <a:lnTo>
                  <a:pt x="258277" y="363"/>
                </a:lnTo>
                <a:lnTo>
                  <a:pt x="206636" y="1036"/>
                </a:lnTo>
                <a:lnTo>
                  <a:pt x="154988" y="1939"/>
                </a:lnTo>
                <a:lnTo>
                  <a:pt x="0" y="5212"/>
                </a:lnTo>
                <a:lnTo>
                  <a:pt x="24445" y="264283"/>
                </a:lnTo>
                <a:lnTo>
                  <a:pt x="43458" y="471454"/>
                </a:lnTo>
                <a:lnTo>
                  <a:pt x="57325" y="626933"/>
                </a:lnTo>
                <a:lnTo>
                  <a:pt x="2638536" y="626933"/>
                </a:lnTo>
                <a:lnTo>
                  <a:pt x="2638536" y="378348"/>
                </a:lnTo>
                <a:lnTo>
                  <a:pt x="2588614" y="377924"/>
                </a:lnTo>
                <a:lnTo>
                  <a:pt x="2538624" y="377854"/>
                </a:lnTo>
                <a:lnTo>
                  <a:pt x="2488572" y="378090"/>
                </a:lnTo>
                <a:lnTo>
                  <a:pt x="2438461" y="378588"/>
                </a:lnTo>
                <a:lnTo>
                  <a:pt x="2388298" y="379301"/>
                </a:lnTo>
                <a:lnTo>
                  <a:pt x="2338086" y="380183"/>
                </a:lnTo>
                <a:lnTo>
                  <a:pt x="2287829" y="381189"/>
                </a:lnTo>
                <a:lnTo>
                  <a:pt x="2086455" y="385529"/>
                </a:lnTo>
                <a:lnTo>
                  <a:pt x="2036047" y="386463"/>
                </a:lnTo>
                <a:lnTo>
                  <a:pt x="1985623" y="387245"/>
                </a:lnTo>
                <a:lnTo>
                  <a:pt x="1935187" y="387829"/>
                </a:lnTo>
                <a:lnTo>
                  <a:pt x="1884743" y="388168"/>
                </a:lnTo>
                <a:lnTo>
                  <a:pt x="1834298" y="388218"/>
                </a:lnTo>
                <a:lnTo>
                  <a:pt x="1783854" y="387932"/>
                </a:lnTo>
                <a:lnTo>
                  <a:pt x="1733416" y="387264"/>
                </a:lnTo>
                <a:lnTo>
                  <a:pt x="1682990" y="386168"/>
                </a:lnTo>
                <a:lnTo>
                  <a:pt x="1632580" y="384598"/>
                </a:lnTo>
                <a:lnTo>
                  <a:pt x="1582190" y="382509"/>
                </a:lnTo>
                <a:lnTo>
                  <a:pt x="1531826" y="379854"/>
                </a:lnTo>
                <a:lnTo>
                  <a:pt x="1481491" y="376587"/>
                </a:lnTo>
                <a:lnTo>
                  <a:pt x="1431190" y="372663"/>
                </a:lnTo>
                <a:lnTo>
                  <a:pt x="1380928" y="368036"/>
                </a:lnTo>
                <a:lnTo>
                  <a:pt x="1330710" y="362659"/>
                </a:lnTo>
                <a:lnTo>
                  <a:pt x="1280539" y="356486"/>
                </a:lnTo>
                <a:lnTo>
                  <a:pt x="1230422" y="349473"/>
                </a:lnTo>
                <a:lnTo>
                  <a:pt x="1180362" y="341572"/>
                </a:lnTo>
                <a:lnTo>
                  <a:pt x="1130364" y="332738"/>
                </a:lnTo>
                <a:lnTo>
                  <a:pt x="1080432" y="322925"/>
                </a:lnTo>
                <a:lnTo>
                  <a:pt x="1030571" y="312086"/>
                </a:lnTo>
                <a:lnTo>
                  <a:pt x="980787" y="300177"/>
                </a:lnTo>
                <a:lnTo>
                  <a:pt x="976134" y="275246"/>
                </a:lnTo>
                <a:lnTo>
                  <a:pt x="978460" y="215794"/>
                </a:lnTo>
                <a:lnTo>
                  <a:pt x="983113" y="144836"/>
                </a:lnTo>
                <a:lnTo>
                  <a:pt x="985439" y="85384"/>
                </a:lnTo>
                <a:lnTo>
                  <a:pt x="929194" y="49395"/>
                </a:lnTo>
                <a:lnTo>
                  <a:pt x="877600" y="39704"/>
                </a:lnTo>
                <a:lnTo>
                  <a:pt x="826006" y="31296"/>
                </a:lnTo>
                <a:lnTo>
                  <a:pt x="774410" y="24092"/>
                </a:lnTo>
                <a:lnTo>
                  <a:pt x="722812" y="18009"/>
                </a:lnTo>
                <a:lnTo>
                  <a:pt x="671213" y="12967"/>
                </a:lnTo>
                <a:lnTo>
                  <a:pt x="619610" y="8885"/>
                </a:lnTo>
                <a:lnTo>
                  <a:pt x="568004" y="5681"/>
                </a:lnTo>
                <a:lnTo>
                  <a:pt x="516395" y="3275"/>
                </a:lnTo>
                <a:lnTo>
                  <a:pt x="464781" y="1585"/>
                </a:lnTo>
                <a:lnTo>
                  <a:pt x="413163" y="529"/>
                </a:lnTo>
                <a:lnTo>
                  <a:pt x="361540" y="28"/>
                </a:lnTo>
                <a:close/>
              </a:path>
            </a:pathLst>
          </a:custGeom>
          <a:solidFill>
            <a:srgbClr val="4E2DA3"/>
          </a:solidFill>
        </p:spPr>
        <p:txBody>
          <a:bodyPr wrap="square" lIns="0" tIns="0" rIns="0" bIns="0" rtlCol="0"/>
          <a:lstStyle/>
          <a:p>
            <a:endParaRPr/>
          </a:p>
        </p:txBody>
      </p:sp>
      <p:sp>
        <p:nvSpPr>
          <p:cNvPr id="5" name="object 5"/>
          <p:cNvSpPr/>
          <p:nvPr/>
        </p:nvSpPr>
        <p:spPr>
          <a:xfrm>
            <a:off x="9894546" y="2537791"/>
            <a:ext cx="1018540" cy="723900"/>
          </a:xfrm>
          <a:custGeom>
            <a:avLst/>
            <a:gdLst/>
            <a:ahLst/>
            <a:cxnLst/>
            <a:rect l="l" t="t" r="r" b="b"/>
            <a:pathLst>
              <a:path w="1018540" h="723900">
                <a:moveTo>
                  <a:pt x="913697" y="723901"/>
                </a:moveTo>
                <a:lnTo>
                  <a:pt x="102279" y="723335"/>
                </a:lnTo>
                <a:lnTo>
                  <a:pt x="62203" y="713123"/>
                </a:lnTo>
                <a:lnTo>
                  <a:pt x="29721" y="689698"/>
                </a:lnTo>
                <a:lnTo>
                  <a:pt x="7949" y="656086"/>
                </a:lnTo>
                <a:lnTo>
                  <a:pt x="0" y="615314"/>
                </a:lnTo>
                <a:lnTo>
                  <a:pt x="37" y="564796"/>
                </a:lnTo>
                <a:lnTo>
                  <a:pt x="131" y="513986"/>
                </a:lnTo>
                <a:lnTo>
                  <a:pt x="257" y="462981"/>
                </a:lnTo>
                <a:lnTo>
                  <a:pt x="336" y="430935"/>
                </a:lnTo>
                <a:lnTo>
                  <a:pt x="430" y="392496"/>
                </a:lnTo>
                <a:lnTo>
                  <a:pt x="519" y="208404"/>
                </a:lnTo>
                <a:lnTo>
                  <a:pt x="328" y="158254"/>
                </a:lnTo>
                <a:lnTo>
                  <a:pt x="0" y="108584"/>
                </a:lnTo>
                <a:lnTo>
                  <a:pt x="8573" y="66287"/>
                </a:lnTo>
                <a:lnTo>
                  <a:pt x="31954" y="31776"/>
                </a:lnTo>
                <a:lnTo>
                  <a:pt x="66632" y="8522"/>
                </a:lnTo>
                <a:lnTo>
                  <a:pt x="109098" y="0"/>
                </a:lnTo>
                <a:lnTo>
                  <a:pt x="910831" y="0"/>
                </a:lnTo>
                <a:lnTo>
                  <a:pt x="949139" y="6855"/>
                </a:lnTo>
                <a:lnTo>
                  <a:pt x="981459" y="25768"/>
                </a:lnTo>
                <a:lnTo>
                  <a:pt x="1005326" y="54279"/>
                </a:lnTo>
                <a:lnTo>
                  <a:pt x="1006355" y="57119"/>
                </a:lnTo>
                <a:lnTo>
                  <a:pt x="107389" y="57119"/>
                </a:lnTo>
                <a:lnTo>
                  <a:pt x="137548" y="87092"/>
                </a:lnTo>
                <a:lnTo>
                  <a:pt x="60817" y="87092"/>
                </a:lnTo>
                <a:lnTo>
                  <a:pt x="60817" y="623795"/>
                </a:lnTo>
                <a:lnTo>
                  <a:pt x="62434" y="638293"/>
                </a:lnTo>
                <a:lnTo>
                  <a:pt x="66937" y="650402"/>
                </a:lnTo>
                <a:lnTo>
                  <a:pt x="74915" y="659812"/>
                </a:lnTo>
                <a:lnTo>
                  <a:pt x="86955" y="666212"/>
                </a:lnTo>
                <a:lnTo>
                  <a:pt x="163670" y="666212"/>
                </a:lnTo>
                <a:lnTo>
                  <a:pt x="160261" y="669605"/>
                </a:lnTo>
                <a:lnTo>
                  <a:pt x="1001604" y="669605"/>
                </a:lnTo>
                <a:lnTo>
                  <a:pt x="987788" y="690686"/>
                </a:lnTo>
                <a:lnTo>
                  <a:pt x="954575" y="714181"/>
                </a:lnTo>
                <a:lnTo>
                  <a:pt x="913697" y="723901"/>
                </a:lnTo>
                <a:close/>
              </a:path>
              <a:path w="1018540" h="723900">
                <a:moveTo>
                  <a:pt x="595834" y="450971"/>
                </a:moveTo>
                <a:lnTo>
                  <a:pt x="511108" y="450971"/>
                </a:lnTo>
                <a:lnTo>
                  <a:pt x="517894" y="449641"/>
                </a:lnTo>
                <a:lnTo>
                  <a:pt x="523893" y="445654"/>
                </a:lnTo>
                <a:lnTo>
                  <a:pt x="914264" y="57119"/>
                </a:lnTo>
                <a:lnTo>
                  <a:pt x="1006355" y="57119"/>
                </a:lnTo>
                <a:lnTo>
                  <a:pt x="1016401" y="84830"/>
                </a:lnTo>
                <a:lnTo>
                  <a:pt x="963714" y="84830"/>
                </a:lnTo>
                <a:lnTo>
                  <a:pt x="654594" y="392496"/>
                </a:lnTo>
                <a:lnTo>
                  <a:pt x="693136" y="430935"/>
                </a:lnTo>
                <a:lnTo>
                  <a:pt x="615964" y="430935"/>
                </a:lnTo>
                <a:lnTo>
                  <a:pt x="595834" y="450971"/>
                </a:lnTo>
                <a:close/>
              </a:path>
              <a:path w="1018540" h="723900">
                <a:moveTo>
                  <a:pt x="1003454" y="666782"/>
                </a:moveTo>
                <a:lnTo>
                  <a:pt x="929612" y="666782"/>
                </a:lnTo>
                <a:lnTo>
                  <a:pt x="944578" y="659812"/>
                </a:lnTo>
                <a:lnTo>
                  <a:pt x="955186" y="648459"/>
                </a:lnTo>
                <a:lnTo>
                  <a:pt x="961576" y="632362"/>
                </a:lnTo>
                <a:lnTo>
                  <a:pt x="963705" y="611358"/>
                </a:lnTo>
                <a:lnTo>
                  <a:pt x="963705" y="84830"/>
                </a:lnTo>
                <a:lnTo>
                  <a:pt x="1016401" y="84830"/>
                </a:lnTo>
                <a:lnTo>
                  <a:pt x="1018249" y="89926"/>
                </a:lnTo>
                <a:lnTo>
                  <a:pt x="1018249" y="615314"/>
                </a:lnTo>
                <a:lnTo>
                  <a:pt x="1010205" y="656086"/>
                </a:lnTo>
                <a:lnTo>
                  <a:pt x="1010093" y="656652"/>
                </a:lnTo>
                <a:lnTo>
                  <a:pt x="1003454" y="666782"/>
                </a:lnTo>
                <a:close/>
              </a:path>
              <a:path w="1018540" h="723900">
                <a:moveTo>
                  <a:pt x="163670" y="666212"/>
                </a:moveTo>
                <a:lnTo>
                  <a:pt x="86955" y="666212"/>
                </a:lnTo>
                <a:lnTo>
                  <a:pt x="364811" y="389664"/>
                </a:lnTo>
                <a:lnTo>
                  <a:pt x="60808" y="87092"/>
                </a:lnTo>
                <a:lnTo>
                  <a:pt x="137548" y="87092"/>
                </a:lnTo>
                <a:lnTo>
                  <a:pt x="480100" y="427542"/>
                </a:lnTo>
                <a:lnTo>
                  <a:pt x="403468" y="427542"/>
                </a:lnTo>
                <a:lnTo>
                  <a:pt x="163670" y="666212"/>
                </a:lnTo>
                <a:close/>
              </a:path>
              <a:path w="1018540" h="723900">
                <a:moveTo>
                  <a:pt x="511128" y="527871"/>
                </a:moveTo>
                <a:lnTo>
                  <a:pt x="504342" y="526541"/>
                </a:lnTo>
                <a:lnTo>
                  <a:pt x="498344" y="522554"/>
                </a:lnTo>
                <a:lnTo>
                  <a:pt x="403450" y="427542"/>
                </a:lnTo>
                <a:lnTo>
                  <a:pt x="480100" y="427542"/>
                </a:lnTo>
                <a:lnTo>
                  <a:pt x="498324" y="445654"/>
                </a:lnTo>
                <a:lnTo>
                  <a:pt x="504322" y="449641"/>
                </a:lnTo>
                <a:lnTo>
                  <a:pt x="511108" y="450971"/>
                </a:lnTo>
                <a:lnTo>
                  <a:pt x="595834" y="450971"/>
                </a:lnTo>
                <a:lnTo>
                  <a:pt x="523913" y="522554"/>
                </a:lnTo>
                <a:lnTo>
                  <a:pt x="517914" y="526541"/>
                </a:lnTo>
                <a:lnTo>
                  <a:pt x="511128" y="527871"/>
                </a:lnTo>
                <a:close/>
              </a:path>
              <a:path w="1018540" h="723900">
                <a:moveTo>
                  <a:pt x="1001604" y="669605"/>
                </a:moveTo>
                <a:lnTo>
                  <a:pt x="855762" y="669605"/>
                </a:lnTo>
                <a:lnTo>
                  <a:pt x="615964" y="430935"/>
                </a:lnTo>
                <a:lnTo>
                  <a:pt x="693136" y="430935"/>
                </a:lnTo>
                <a:lnTo>
                  <a:pt x="929612" y="666782"/>
                </a:lnTo>
                <a:lnTo>
                  <a:pt x="1003454" y="666782"/>
                </a:lnTo>
                <a:lnTo>
                  <a:pt x="1001604" y="669605"/>
                </a:lnTo>
                <a:close/>
              </a:path>
            </a:pathLst>
          </a:custGeom>
          <a:solidFill>
            <a:srgbClr val="000000"/>
          </a:solidFill>
        </p:spPr>
        <p:txBody>
          <a:bodyPr wrap="square" lIns="0" tIns="0" rIns="0" bIns="0" rtlCol="0"/>
          <a:lstStyle/>
          <a:p>
            <a:endParaRPr/>
          </a:p>
        </p:txBody>
      </p:sp>
      <p:sp>
        <p:nvSpPr>
          <p:cNvPr id="6" name="object 6"/>
          <p:cNvSpPr/>
          <p:nvPr/>
        </p:nvSpPr>
        <p:spPr>
          <a:xfrm>
            <a:off x="9930323" y="4706067"/>
            <a:ext cx="1009650" cy="876300"/>
          </a:xfrm>
          <a:custGeom>
            <a:avLst/>
            <a:gdLst/>
            <a:ahLst/>
            <a:cxnLst/>
            <a:rect l="l" t="t" r="r" b="b"/>
            <a:pathLst>
              <a:path w="1009650" h="876300">
                <a:moveTo>
                  <a:pt x="175540" y="269630"/>
                </a:moveTo>
                <a:lnTo>
                  <a:pt x="100909" y="269630"/>
                </a:lnTo>
                <a:lnTo>
                  <a:pt x="121144" y="227682"/>
                </a:lnTo>
                <a:lnTo>
                  <a:pt x="145534" y="188348"/>
                </a:lnTo>
                <a:lnTo>
                  <a:pt x="173791" y="151920"/>
                </a:lnTo>
                <a:lnTo>
                  <a:pt x="205629" y="118689"/>
                </a:lnTo>
                <a:lnTo>
                  <a:pt x="240759" y="88944"/>
                </a:lnTo>
                <a:lnTo>
                  <a:pt x="278893" y="62979"/>
                </a:lnTo>
                <a:lnTo>
                  <a:pt x="319743" y="41082"/>
                </a:lnTo>
                <a:lnTo>
                  <a:pt x="363021" y="23544"/>
                </a:lnTo>
                <a:lnTo>
                  <a:pt x="408441" y="10658"/>
                </a:lnTo>
                <a:lnTo>
                  <a:pt x="455713" y="2713"/>
                </a:lnTo>
                <a:lnTo>
                  <a:pt x="504549" y="0"/>
                </a:lnTo>
                <a:lnTo>
                  <a:pt x="553386" y="2713"/>
                </a:lnTo>
                <a:lnTo>
                  <a:pt x="600658" y="10658"/>
                </a:lnTo>
                <a:lnTo>
                  <a:pt x="646077" y="23544"/>
                </a:lnTo>
                <a:lnTo>
                  <a:pt x="689355" y="41082"/>
                </a:lnTo>
                <a:lnTo>
                  <a:pt x="730205" y="62979"/>
                </a:lnTo>
                <a:lnTo>
                  <a:pt x="736709" y="67407"/>
                </a:lnTo>
                <a:lnTo>
                  <a:pt x="504549" y="67407"/>
                </a:lnTo>
                <a:lnTo>
                  <a:pt x="475979" y="73793"/>
                </a:lnTo>
                <a:lnTo>
                  <a:pt x="447671" y="92334"/>
                </a:lnTo>
                <a:lnTo>
                  <a:pt x="441125" y="99531"/>
                </a:lnTo>
                <a:lnTo>
                  <a:pt x="354498" y="99531"/>
                </a:lnTo>
                <a:lnTo>
                  <a:pt x="309902" y="123238"/>
                </a:lnTo>
                <a:lnTo>
                  <a:pt x="269179" y="152619"/>
                </a:lnTo>
                <a:lnTo>
                  <a:pt x="232858" y="187157"/>
                </a:lnTo>
                <a:lnTo>
                  <a:pt x="201468" y="226334"/>
                </a:lnTo>
                <a:lnTo>
                  <a:pt x="175540" y="269630"/>
                </a:lnTo>
                <a:close/>
              </a:path>
              <a:path w="1009650" h="876300">
                <a:moveTo>
                  <a:pt x="722401" y="269630"/>
                </a:moveTo>
                <a:lnTo>
                  <a:pt x="652761" y="269630"/>
                </a:lnTo>
                <a:lnTo>
                  <a:pt x="635139" y="211680"/>
                </a:lnTo>
                <a:lnTo>
                  <a:pt x="613401" y="162199"/>
                </a:lnTo>
                <a:lnTo>
                  <a:pt x="588510" y="122110"/>
                </a:lnTo>
                <a:lnTo>
                  <a:pt x="561428" y="92334"/>
                </a:lnTo>
                <a:lnTo>
                  <a:pt x="533120" y="73793"/>
                </a:lnTo>
                <a:lnTo>
                  <a:pt x="504549" y="67407"/>
                </a:lnTo>
                <a:lnTo>
                  <a:pt x="736709" y="67407"/>
                </a:lnTo>
                <a:lnTo>
                  <a:pt x="768339" y="88944"/>
                </a:lnTo>
                <a:lnTo>
                  <a:pt x="780842" y="99531"/>
                </a:lnTo>
                <a:lnTo>
                  <a:pt x="654601" y="99531"/>
                </a:lnTo>
                <a:lnTo>
                  <a:pt x="675542" y="135625"/>
                </a:lnTo>
                <a:lnTo>
                  <a:pt x="694019" y="176188"/>
                </a:lnTo>
                <a:lnTo>
                  <a:pt x="709736" y="220947"/>
                </a:lnTo>
                <a:lnTo>
                  <a:pt x="722401" y="269630"/>
                </a:lnTo>
                <a:close/>
              </a:path>
              <a:path w="1009650" h="876300">
                <a:moveTo>
                  <a:pt x="356338" y="269630"/>
                </a:moveTo>
                <a:lnTo>
                  <a:pt x="286700" y="269630"/>
                </a:lnTo>
                <a:lnTo>
                  <a:pt x="299363" y="220947"/>
                </a:lnTo>
                <a:lnTo>
                  <a:pt x="315080" y="176188"/>
                </a:lnTo>
                <a:lnTo>
                  <a:pt x="333558" y="135625"/>
                </a:lnTo>
                <a:lnTo>
                  <a:pt x="354498" y="99531"/>
                </a:lnTo>
                <a:lnTo>
                  <a:pt x="441125" y="99531"/>
                </a:lnTo>
                <a:lnTo>
                  <a:pt x="420589" y="122110"/>
                </a:lnTo>
                <a:lnTo>
                  <a:pt x="395697" y="162199"/>
                </a:lnTo>
                <a:lnTo>
                  <a:pt x="373959" y="211680"/>
                </a:lnTo>
                <a:lnTo>
                  <a:pt x="356338" y="269630"/>
                </a:lnTo>
                <a:close/>
              </a:path>
              <a:path w="1009650" h="876300">
                <a:moveTo>
                  <a:pt x="908189" y="269630"/>
                </a:moveTo>
                <a:lnTo>
                  <a:pt x="833556" y="269630"/>
                </a:lnTo>
                <a:lnTo>
                  <a:pt x="807629" y="226334"/>
                </a:lnTo>
                <a:lnTo>
                  <a:pt x="776240" y="187157"/>
                </a:lnTo>
                <a:lnTo>
                  <a:pt x="739919" y="152619"/>
                </a:lnTo>
                <a:lnTo>
                  <a:pt x="699196" y="123238"/>
                </a:lnTo>
                <a:lnTo>
                  <a:pt x="654601" y="99531"/>
                </a:lnTo>
                <a:lnTo>
                  <a:pt x="780842" y="99531"/>
                </a:lnTo>
                <a:lnTo>
                  <a:pt x="803469" y="118689"/>
                </a:lnTo>
                <a:lnTo>
                  <a:pt x="835306" y="151920"/>
                </a:lnTo>
                <a:lnTo>
                  <a:pt x="863564" y="188348"/>
                </a:lnTo>
                <a:lnTo>
                  <a:pt x="887955" y="227682"/>
                </a:lnTo>
                <a:lnTo>
                  <a:pt x="908189" y="269630"/>
                </a:lnTo>
                <a:close/>
              </a:path>
              <a:path w="1009650" h="876300">
                <a:moveTo>
                  <a:pt x="129290" y="606669"/>
                </a:moveTo>
                <a:lnTo>
                  <a:pt x="65696" y="606669"/>
                </a:lnTo>
                <a:lnTo>
                  <a:pt x="0" y="337038"/>
                </a:lnTo>
                <a:lnTo>
                  <a:pt x="67273" y="337038"/>
                </a:lnTo>
                <a:lnTo>
                  <a:pt x="99333" y="499238"/>
                </a:lnTo>
                <a:lnTo>
                  <a:pt x="153591" y="499238"/>
                </a:lnTo>
                <a:lnTo>
                  <a:pt x="129290" y="606669"/>
                </a:lnTo>
                <a:close/>
              </a:path>
              <a:path w="1009650" h="876300">
                <a:moveTo>
                  <a:pt x="153591" y="499238"/>
                </a:moveTo>
                <a:lnTo>
                  <a:pt x="99333" y="499238"/>
                </a:lnTo>
                <a:lnTo>
                  <a:pt x="134546" y="337038"/>
                </a:lnTo>
                <a:lnTo>
                  <a:pt x="201819" y="337038"/>
                </a:lnTo>
                <a:lnTo>
                  <a:pt x="223028" y="434727"/>
                </a:lnTo>
                <a:lnTo>
                  <a:pt x="168183" y="434727"/>
                </a:lnTo>
                <a:lnTo>
                  <a:pt x="153591" y="499238"/>
                </a:lnTo>
                <a:close/>
              </a:path>
              <a:path w="1009650" h="876300">
                <a:moveTo>
                  <a:pt x="296846" y="499238"/>
                </a:moveTo>
                <a:lnTo>
                  <a:pt x="237033" y="499238"/>
                </a:lnTo>
                <a:lnTo>
                  <a:pt x="269093" y="337038"/>
                </a:lnTo>
                <a:lnTo>
                  <a:pt x="336366" y="337038"/>
                </a:lnTo>
                <a:lnTo>
                  <a:pt x="296846" y="499238"/>
                </a:lnTo>
                <a:close/>
              </a:path>
              <a:path w="1009650" h="876300">
                <a:moveTo>
                  <a:pt x="465657" y="606669"/>
                </a:moveTo>
                <a:lnTo>
                  <a:pt x="402063" y="606669"/>
                </a:lnTo>
                <a:lnTo>
                  <a:pt x="336366" y="337038"/>
                </a:lnTo>
                <a:lnTo>
                  <a:pt x="403639" y="337038"/>
                </a:lnTo>
                <a:lnTo>
                  <a:pt x="435699" y="499238"/>
                </a:lnTo>
                <a:lnTo>
                  <a:pt x="489957" y="499238"/>
                </a:lnTo>
                <a:lnTo>
                  <a:pt x="465657" y="606669"/>
                </a:lnTo>
                <a:close/>
              </a:path>
              <a:path w="1009650" h="876300">
                <a:moveTo>
                  <a:pt x="489957" y="499238"/>
                </a:moveTo>
                <a:lnTo>
                  <a:pt x="435699" y="499238"/>
                </a:lnTo>
                <a:lnTo>
                  <a:pt x="470913" y="337038"/>
                </a:lnTo>
                <a:lnTo>
                  <a:pt x="538186" y="337038"/>
                </a:lnTo>
                <a:lnTo>
                  <a:pt x="559394" y="434727"/>
                </a:lnTo>
                <a:lnTo>
                  <a:pt x="504549" y="434727"/>
                </a:lnTo>
                <a:lnTo>
                  <a:pt x="489957" y="499238"/>
                </a:lnTo>
                <a:close/>
              </a:path>
              <a:path w="1009650" h="876300">
                <a:moveTo>
                  <a:pt x="633212" y="499238"/>
                </a:moveTo>
                <a:lnTo>
                  <a:pt x="573400" y="499238"/>
                </a:lnTo>
                <a:lnTo>
                  <a:pt x="605459" y="337038"/>
                </a:lnTo>
                <a:lnTo>
                  <a:pt x="672733" y="337038"/>
                </a:lnTo>
                <a:lnTo>
                  <a:pt x="633212" y="499238"/>
                </a:lnTo>
                <a:close/>
              </a:path>
              <a:path w="1009650" h="876300">
                <a:moveTo>
                  <a:pt x="802025" y="606669"/>
                </a:moveTo>
                <a:lnTo>
                  <a:pt x="738694" y="606669"/>
                </a:lnTo>
                <a:lnTo>
                  <a:pt x="672733" y="337038"/>
                </a:lnTo>
                <a:lnTo>
                  <a:pt x="740006" y="337038"/>
                </a:lnTo>
                <a:lnTo>
                  <a:pt x="771806" y="499238"/>
                </a:lnTo>
                <a:lnTo>
                  <a:pt x="826325" y="499238"/>
                </a:lnTo>
                <a:lnTo>
                  <a:pt x="802025" y="606669"/>
                </a:lnTo>
                <a:close/>
              </a:path>
              <a:path w="1009650" h="876300">
                <a:moveTo>
                  <a:pt x="826325" y="499238"/>
                </a:moveTo>
                <a:lnTo>
                  <a:pt x="771806" y="499238"/>
                </a:lnTo>
                <a:lnTo>
                  <a:pt x="807279" y="337038"/>
                </a:lnTo>
                <a:lnTo>
                  <a:pt x="874553" y="337038"/>
                </a:lnTo>
                <a:lnTo>
                  <a:pt x="895917" y="434727"/>
                </a:lnTo>
                <a:lnTo>
                  <a:pt x="840916" y="434727"/>
                </a:lnTo>
                <a:lnTo>
                  <a:pt x="826325" y="499238"/>
                </a:lnTo>
                <a:close/>
              </a:path>
              <a:path w="1009650" h="876300">
                <a:moveTo>
                  <a:pt x="969419" y="499238"/>
                </a:moveTo>
                <a:lnTo>
                  <a:pt x="910026" y="499238"/>
                </a:lnTo>
                <a:lnTo>
                  <a:pt x="941826" y="337038"/>
                </a:lnTo>
                <a:lnTo>
                  <a:pt x="1009099" y="337038"/>
                </a:lnTo>
                <a:lnTo>
                  <a:pt x="969419" y="499238"/>
                </a:lnTo>
                <a:close/>
              </a:path>
              <a:path w="1009650" h="876300">
                <a:moveTo>
                  <a:pt x="270670" y="606669"/>
                </a:moveTo>
                <a:lnTo>
                  <a:pt x="207075" y="606669"/>
                </a:lnTo>
                <a:lnTo>
                  <a:pt x="168183" y="434727"/>
                </a:lnTo>
                <a:lnTo>
                  <a:pt x="223028" y="434727"/>
                </a:lnTo>
                <a:lnTo>
                  <a:pt x="237033" y="499238"/>
                </a:lnTo>
                <a:lnTo>
                  <a:pt x="296846" y="499238"/>
                </a:lnTo>
                <a:lnTo>
                  <a:pt x="270670" y="606669"/>
                </a:lnTo>
                <a:close/>
              </a:path>
              <a:path w="1009650" h="876300">
                <a:moveTo>
                  <a:pt x="607036" y="606669"/>
                </a:moveTo>
                <a:lnTo>
                  <a:pt x="543441" y="606669"/>
                </a:lnTo>
                <a:lnTo>
                  <a:pt x="504549" y="434727"/>
                </a:lnTo>
                <a:lnTo>
                  <a:pt x="559394" y="434727"/>
                </a:lnTo>
                <a:lnTo>
                  <a:pt x="573400" y="499238"/>
                </a:lnTo>
                <a:lnTo>
                  <a:pt x="633212" y="499238"/>
                </a:lnTo>
                <a:lnTo>
                  <a:pt x="607036" y="606669"/>
                </a:lnTo>
                <a:close/>
              </a:path>
              <a:path w="1009650" h="876300">
                <a:moveTo>
                  <a:pt x="943138" y="606669"/>
                </a:moveTo>
                <a:lnTo>
                  <a:pt x="879807" y="606669"/>
                </a:lnTo>
                <a:lnTo>
                  <a:pt x="840916" y="434727"/>
                </a:lnTo>
                <a:lnTo>
                  <a:pt x="895917" y="434727"/>
                </a:lnTo>
                <a:lnTo>
                  <a:pt x="910026" y="499238"/>
                </a:lnTo>
                <a:lnTo>
                  <a:pt x="969419" y="499238"/>
                </a:lnTo>
                <a:lnTo>
                  <a:pt x="943138" y="606669"/>
                </a:lnTo>
                <a:close/>
              </a:path>
              <a:path w="1009650" h="876300">
                <a:moveTo>
                  <a:pt x="504549" y="876300"/>
                </a:moveTo>
                <a:lnTo>
                  <a:pt x="453797" y="873361"/>
                </a:lnTo>
                <a:lnTo>
                  <a:pt x="404767" y="864767"/>
                </a:lnTo>
                <a:lnTo>
                  <a:pt x="357778" y="850847"/>
                </a:lnTo>
                <a:lnTo>
                  <a:pt x="313151" y="831934"/>
                </a:lnTo>
                <a:lnTo>
                  <a:pt x="271206" y="808360"/>
                </a:lnTo>
                <a:lnTo>
                  <a:pt x="232264" y="780455"/>
                </a:lnTo>
                <a:lnTo>
                  <a:pt x="196643" y="748552"/>
                </a:lnTo>
                <a:lnTo>
                  <a:pt x="164665" y="712982"/>
                </a:lnTo>
                <a:lnTo>
                  <a:pt x="136648" y="674077"/>
                </a:lnTo>
                <a:lnTo>
                  <a:pt x="219426" y="674077"/>
                </a:lnTo>
                <a:lnTo>
                  <a:pt x="248435" y="705184"/>
                </a:lnTo>
                <a:lnTo>
                  <a:pt x="280820" y="732762"/>
                </a:lnTo>
                <a:lnTo>
                  <a:pt x="316209" y="756538"/>
                </a:lnTo>
                <a:lnTo>
                  <a:pt x="354235" y="776240"/>
                </a:lnTo>
                <a:lnTo>
                  <a:pt x="440712" y="776240"/>
                </a:lnTo>
                <a:lnTo>
                  <a:pt x="470124" y="799603"/>
                </a:lnTo>
                <a:lnTo>
                  <a:pt x="504549" y="808892"/>
                </a:lnTo>
                <a:lnTo>
                  <a:pt x="736945" y="808892"/>
                </a:lnTo>
                <a:lnTo>
                  <a:pt x="695947" y="831934"/>
                </a:lnTo>
                <a:lnTo>
                  <a:pt x="651320" y="850847"/>
                </a:lnTo>
                <a:lnTo>
                  <a:pt x="604332" y="864767"/>
                </a:lnTo>
                <a:lnTo>
                  <a:pt x="555301" y="873361"/>
                </a:lnTo>
                <a:lnTo>
                  <a:pt x="504549" y="876300"/>
                </a:lnTo>
                <a:close/>
              </a:path>
              <a:path w="1009650" h="876300">
                <a:moveTo>
                  <a:pt x="440712" y="776240"/>
                </a:moveTo>
                <a:lnTo>
                  <a:pt x="354235" y="776240"/>
                </a:lnTo>
                <a:lnTo>
                  <a:pt x="340464" y="753537"/>
                </a:lnTo>
                <a:lnTo>
                  <a:pt x="327628" y="728910"/>
                </a:lnTo>
                <a:lnTo>
                  <a:pt x="315877" y="702406"/>
                </a:lnTo>
                <a:lnTo>
                  <a:pt x="305357" y="674077"/>
                </a:lnTo>
                <a:lnTo>
                  <a:pt x="377887" y="674077"/>
                </a:lnTo>
                <a:lnTo>
                  <a:pt x="405216" y="730467"/>
                </a:lnTo>
                <a:lnTo>
                  <a:pt x="436488" y="772885"/>
                </a:lnTo>
                <a:lnTo>
                  <a:pt x="440712" y="776240"/>
                </a:lnTo>
                <a:close/>
              </a:path>
              <a:path w="1009650" h="876300">
                <a:moveTo>
                  <a:pt x="736945" y="808892"/>
                </a:moveTo>
                <a:lnTo>
                  <a:pt x="504549" y="808892"/>
                </a:lnTo>
                <a:lnTo>
                  <a:pt x="538974" y="799603"/>
                </a:lnTo>
                <a:lnTo>
                  <a:pt x="572611" y="772885"/>
                </a:lnTo>
                <a:lnTo>
                  <a:pt x="603882" y="730467"/>
                </a:lnTo>
                <a:lnTo>
                  <a:pt x="631212" y="674077"/>
                </a:lnTo>
                <a:lnTo>
                  <a:pt x="703739" y="674077"/>
                </a:lnTo>
                <a:lnTo>
                  <a:pt x="693220" y="702406"/>
                </a:lnTo>
                <a:lnTo>
                  <a:pt x="681469" y="728910"/>
                </a:lnTo>
                <a:lnTo>
                  <a:pt x="668634" y="753537"/>
                </a:lnTo>
                <a:lnTo>
                  <a:pt x="654863" y="776240"/>
                </a:lnTo>
                <a:lnTo>
                  <a:pt x="781543" y="776240"/>
                </a:lnTo>
                <a:lnTo>
                  <a:pt x="776836" y="780455"/>
                </a:lnTo>
                <a:lnTo>
                  <a:pt x="737893" y="808360"/>
                </a:lnTo>
                <a:lnTo>
                  <a:pt x="736945" y="808892"/>
                </a:lnTo>
                <a:close/>
              </a:path>
              <a:path w="1009650" h="876300">
                <a:moveTo>
                  <a:pt x="781543" y="776240"/>
                </a:moveTo>
                <a:lnTo>
                  <a:pt x="654863" y="776240"/>
                </a:lnTo>
                <a:lnTo>
                  <a:pt x="692888" y="756538"/>
                </a:lnTo>
                <a:lnTo>
                  <a:pt x="728278" y="732762"/>
                </a:lnTo>
                <a:lnTo>
                  <a:pt x="760663" y="705184"/>
                </a:lnTo>
                <a:lnTo>
                  <a:pt x="789674" y="674077"/>
                </a:lnTo>
                <a:lnTo>
                  <a:pt x="872454" y="674077"/>
                </a:lnTo>
                <a:lnTo>
                  <a:pt x="844437" y="712982"/>
                </a:lnTo>
                <a:lnTo>
                  <a:pt x="812457" y="748552"/>
                </a:lnTo>
                <a:lnTo>
                  <a:pt x="781543" y="776240"/>
                </a:lnTo>
                <a:close/>
              </a:path>
            </a:pathLst>
          </a:custGeom>
          <a:solidFill>
            <a:srgbClr val="000000"/>
          </a:solidFill>
        </p:spPr>
        <p:txBody>
          <a:bodyPr wrap="square" lIns="0" tIns="0" rIns="0" bIns="0" rtlCol="0"/>
          <a:lstStyle/>
          <a:p>
            <a:endParaRPr/>
          </a:p>
        </p:txBody>
      </p:sp>
      <p:sp>
        <p:nvSpPr>
          <p:cNvPr id="7" name="object 7"/>
          <p:cNvSpPr/>
          <p:nvPr/>
        </p:nvSpPr>
        <p:spPr>
          <a:xfrm>
            <a:off x="9930054" y="6739266"/>
            <a:ext cx="1009650" cy="1009650"/>
          </a:xfrm>
          <a:custGeom>
            <a:avLst/>
            <a:gdLst/>
            <a:ahLst/>
            <a:cxnLst/>
            <a:rect l="l" t="t" r="r" b="b"/>
            <a:pathLst>
              <a:path w="1009650" h="1009650">
                <a:moveTo>
                  <a:pt x="795375" y="465213"/>
                </a:moveTo>
                <a:lnTo>
                  <a:pt x="790371" y="415848"/>
                </a:lnTo>
                <a:lnTo>
                  <a:pt x="776122" y="369125"/>
                </a:lnTo>
                <a:lnTo>
                  <a:pt x="753071" y="326123"/>
                </a:lnTo>
                <a:lnTo>
                  <a:pt x="721677" y="287947"/>
                </a:lnTo>
                <a:lnTo>
                  <a:pt x="683501" y="256565"/>
                </a:lnTo>
                <a:lnTo>
                  <a:pt x="640524" y="233514"/>
                </a:lnTo>
                <a:lnTo>
                  <a:pt x="593801" y="219265"/>
                </a:lnTo>
                <a:lnTo>
                  <a:pt x="544449" y="214261"/>
                </a:lnTo>
                <a:lnTo>
                  <a:pt x="525945" y="217716"/>
                </a:lnTo>
                <a:lnTo>
                  <a:pt x="510311" y="228155"/>
                </a:lnTo>
                <a:lnTo>
                  <a:pt x="499478" y="243801"/>
                </a:lnTo>
                <a:lnTo>
                  <a:pt x="495376" y="262890"/>
                </a:lnTo>
                <a:lnTo>
                  <a:pt x="499122" y="281914"/>
                </a:lnTo>
                <a:lnTo>
                  <a:pt x="509524" y="297497"/>
                </a:lnTo>
                <a:lnTo>
                  <a:pt x="525005" y="308038"/>
                </a:lnTo>
                <a:lnTo>
                  <a:pt x="544004" y="311962"/>
                </a:lnTo>
                <a:lnTo>
                  <a:pt x="574281" y="315023"/>
                </a:lnTo>
                <a:lnTo>
                  <a:pt x="602907" y="323748"/>
                </a:lnTo>
                <a:lnTo>
                  <a:pt x="652589" y="357047"/>
                </a:lnTo>
                <a:lnTo>
                  <a:pt x="685888" y="406730"/>
                </a:lnTo>
                <a:lnTo>
                  <a:pt x="697661" y="465620"/>
                </a:lnTo>
                <a:lnTo>
                  <a:pt x="701573" y="484581"/>
                </a:lnTo>
                <a:lnTo>
                  <a:pt x="712063" y="500037"/>
                </a:lnTo>
                <a:lnTo>
                  <a:pt x="727557" y="510451"/>
                </a:lnTo>
                <a:lnTo>
                  <a:pt x="746734" y="514273"/>
                </a:lnTo>
                <a:lnTo>
                  <a:pt x="765733" y="510349"/>
                </a:lnTo>
                <a:lnTo>
                  <a:pt x="781215" y="499808"/>
                </a:lnTo>
                <a:lnTo>
                  <a:pt x="791616" y="484238"/>
                </a:lnTo>
                <a:lnTo>
                  <a:pt x="795375" y="465213"/>
                </a:lnTo>
                <a:close/>
              </a:path>
              <a:path w="1009650" h="1009650">
                <a:moveTo>
                  <a:pt x="938618" y="444538"/>
                </a:moveTo>
                <a:lnTo>
                  <a:pt x="935418" y="395211"/>
                </a:lnTo>
                <a:lnTo>
                  <a:pt x="925944" y="347370"/>
                </a:lnTo>
                <a:lnTo>
                  <a:pt x="910399" y="301472"/>
                </a:lnTo>
                <a:lnTo>
                  <a:pt x="888961" y="258025"/>
                </a:lnTo>
                <a:lnTo>
                  <a:pt x="861860" y="217487"/>
                </a:lnTo>
                <a:lnTo>
                  <a:pt x="829271" y="180352"/>
                </a:lnTo>
                <a:lnTo>
                  <a:pt x="792149" y="147764"/>
                </a:lnTo>
                <a:lnTo>
                  <a:pt x="751624" y="120662"/>
                </a:lnTo>
                <a:lnTo>
                  <a:pt x="708177" y="99237"/>
                </a:lnTo>
                <a:lnTo>
                  <a:pt x="662292" y="83680"/>
                </a:lnTo>
                <a:lnTo>
                  <a:pt x="614451" y="74206"/>
                </a:lnTo>
                <a:lnTo>
                  <a:pt x="565124" y="71005"/>
                </a:lnTo>
                <a:lnTo>
                  <a:pt x="546112" y="74841"/>
                </a:lnTo>
                <a:lnTo>
                  <a:pt x="530580" y="85305"/>
                </a:lnTo>
                <a:lnTo>
                  <a:pt x="520115" y="100838"/>
                </a:lnTo>
                <a:lnTo>
                  <a:pt x="516280" y="119862"/>
                </a:lnTo>
                <a:lnTo>
                  <a:pt x="520115" y="138874"/>
                </a:lnTo>
                <a:lnTo>
                  <a:pt x="530593" y="154406"/>
                </a:lnTo>
                <a:lnTo>
                  <a:pt x="546112" y="164871"/>
                </a:lnTo>
                <a:lnTo>
                  <a:pt x="565124" y="168706"/>
                </a:lnTo>
                <a:lnTo>
                  <a:pt x="619366" y="174002"/>
                </a:lnTo>
                <a:lnTo>
                  <a:pt x="670763" y="189560"/>
                </a:lnTo>
                <a:lnTo>
                  <a:pt x="718096" y="214871"/>
                </a:lnTo>
                <a:lnTo>
                  <a:pt x="760196" y="249453"/>
                </a:lnTo>
                <a:lnTo>
                  <a:pt x="794778" y="291541"/>
                </a:lnTo>
                <a:lnTo>
                  <a:pt x="820077" y="338886"/>
                </a:lnTo>
                <a:lnTo>
                  <a:pt x="835621" y="390283"/>
                </a:lnTo>
                <a:lnTo>
                  <a:pt x="840917" y="444538"/>
                </a:lnTo>
                <a:lnTo>
                  <a:pt x="844753" y="463550"/>
                </a:lnTo>
                <a:lnTo>
                  <a:pt x="855230" y="479082"/>
                </a:lnTo>
                <a:lnTo>
                  <a:pt x="870762" y="489546"/>
                </a:lnTo>
                <a:lnTo>
                  <a:pt x="889774" y="493382"/>
                </a:lnTo>
                <a:lnTo>
                  <a:pt x="908786" y="489546"/>
                </a:lnTo>
                <a:lnTo>
                  <a:pt x="924318" y="479082"/>
                </a:lnTo>
                <a:lnTo>
                  <a:pt x="934783" y="463550"/>
                </a:lnTo>
                <a:lnTo>
                  <a:pt x="938618" y="444538"/>
                </a:lnTo>
                <a:close/>
              </a:path>
              <a:path w="1009650" h="1009650">
                <a:moveTo>
                  <a:pt x="1009650" y="758063"/>
                </a:moveTo>
                <a:lnTo>
                  <a:pt x="1009548" y="754773"/>
                </a:lnTo>
                <a:lnTo>
                  <a:pt x="1009192" y="742861"/>
                </a:lnTo>
                <a:lnTo>
                  <a:pt x="1009116" y="742010"/>
                </a:lnTo>
                <a:lnTo>
                  <a:pt x="1002906" y="702322"/>
                </a:lnTo>
                <a:lnTo>
                  <a:pt x="991539" y="664235"/>
                </a:lnTo>
                <a:lnTo>
                  <a:pt x="988745" y="658037"/>
                </a:lnTo>
                <a:lnTo>
                  <a:pt x="983488" y="646366"/>
                </a:lnTo>
                <a:lnTo>
                  <a:pt x="982319" y="644296"/>
                </a:lnTo>
                <a:lnTo>
                  <a:pt x="973899" y="629361"/>
                </a:lnTo>
                <a:lnTo>
                  <a:pt x="967435" y="621131"/>
                </a:lnTo>
                <a:lnTo>
                  <a:pt x="959485" y="614540"/>
                </a:lnTo>
                <a:lnTo>
                  <a:pt x="950302" y="609777"/>
                </a:lnTo>
                <a:lnTo>
                  <a:pt x="940219" y="607034"/>
                </a:lnTo>
                <a:lnTo>
                  <a:pt x="911936" y="602500"/>
                </a:lnTo>
                <a:lnTo>
                  <a:pt x="911936" y="758063"/>
                </a:lnTo>
                <a:lnTo>
                  <a:pt x="904087" y="806640"/>
                </a:lnTo>
                <a:lnTo>
                  <a:pt x="882218" y="848880"/>
                </a:lnTo>
                <a:lnTo>
                  <a:pt x="848893" y="882205"/>
                </a:lnTo>
                <a:lnTo>
                  <a:pt x="806653" y="904087"/>
                </a:lnTo>
                <a:lnTo>
                  <a:pt x="758063" y="911936"/>
                </a:lnTo>
                <a:lnTo>
                  <a:pt x="710971" y="910285"/>
                </a:lnTo>
                <a:lnTo>
                  <a:pt x="664768" y="905370"/>
                </a:lnTo>
                <a:lnTo>
                  <a:pt x="619556" y="897331"/>
                </a:lnTo>
                <a:lnTo>
                  <a:pt x="575449" y="886256"/>
                </a:lnTo>
                <a:lnTo>
                  <a:pt x="532561" y="872286"/>
                </a:lnTo>
                <a:lnTo>
                  <a:pt x="491020" y="855510"/>
                </a:lnTo>
                <a:lnTo>
                  <a:pt x="450913" y="836053"/>
                </a:lnTo>
                <a:lnTo>
                  <a:pt x="412356" y="814031"/>
                </a:lnTo>
                <a:lnTo>
                  <a:pt x="375488" y="789546"/>
                </a:lnTo>
                <a:lnTo>
                  <a:pt x="340385" y="762711"/>
                </a:lnTo>
                <a:lnTo>
                  <a:pt x="307187" y="733640"/>
                </a:lnTo>
                <a:lnTo>
                  <a:pt x="275894" y="702322"/>
                </a:lnTo>
                <a:lnTo>
                  <a:pt x="246938" y="669251"/>
                </a:lnTo>
                <a:lnTo>
                  <a:pt x="220103" y="634161"/>
                </a:lnTo>
                <a:lnTo>
                  <a:pt x="195618" y="597281"/>
                </a:lnTo>
                <a:lnTo>
                  <a:pt x="173583" y="558736"/>
                </a:lnTo>
                <a:lnTo>
                  <a:pt x="154127" y="518629"/>
                </a:lnTo>
                <a:lnTo>
                  <a:pt x="137363" y="477075"/>
                </a:lnTo>
                <a:lnTo>
                  <a:pt x="123380" y="434200"/>
                </a:lnTo>
                <a:lnTo>
                  <a:pt x="112318" y="390093"/>
                </a:lnTo>
                <a:lnTo>
                  <a:pt x="104279" y="344881"/>
                </a:lnTo>
                <a:lnTo>
                  <a:pt x="99364" y="298678"/>
                </a:lnTo>
                <a:lnTo>
                  <a:pt x="97701" y="251587"/>
                </a:lnTo>
                <a:lnTo>
                  <a:pt x="105562" y="202996"/>
                </a:lnTo>
                <a:lnTo>
                  <a:pt x="127431" y="160769"/>
                </a:lnTo>
                <a:lnTo>
                  <a:pt x="160769" y="127431"/>
                </a:lnTo>
                <a:lnTo>
                  <a:pt x="202996" y="105562"/>
                </a:lnTo>
                <a:lnTo>
                  <a:pt x="251587" y="97701"/>
                </a:lnTo>
                <a:lnTo>
                  <a:pt x="260438" y="97967"/>
                </a:lnTo>
                <a:lnTo>
                  <a:pt x="269240" y="98806"/>
                </a:lnTo>
                <a:lnTo>
                  <a:pt x="278180" y="100266"/>
                </a:lnTo>
                <a:lnTo>
                  <a:pt x="287502" y="102412"/>
                </a:lnTo>
                <a:lnTo>
                  <a:pt x="295478" y="104063"/>
                </a:lnTo>
                <a:lnTo>
                  <a:pt x="302945" y="106311"/>
                </a:lnTo>
                <a:lnTo>
                  <a:pt x="310045" y="109169"/>
                </a:lnTo>
                <a:lnTo>
                  <a:pt x="351612" y="368236"/>
                </a:lnTo>
                <a:lnTo>
                  <a:pt x="336880" y="379450"/>
                </a:lnTo>
                <a:lnTo>
                  <a:pt x="321106" y="388683"/>
                </a:lnTo>
                <a:lnTo>
                  <a:pt x="304406" y="395846"/>
                </a:lnTo>
                <a:lnTo>
                  <a:pt x="286918" y="400875"/>
                </a:lnTo>
                <a:lnTo>
                  <a:pt x="276720" y="404342"/>
                </a:lnTo>
                <a:lnTo>
                  <a:pt x="250151" y="436257"/>
                </a:lnTo>
                <a:lnTo>
                  <a:pt x="248615" y="446786"/>
                </a:lnTo>
                <a:lnTo>
                  <a:pt x="249377" y="457390"/>
                </a:lnTo>
                <a:lnTo>
                  <a:pt x="275247" y="514858"/>
                </a:lnTo>
                <a:lnTo>
                  <a:pt x="302374" y="559447"/>
                </a:lnTo>
                <a:lnTo>
                  <a:pt x="333743" y="601345"/>
                </a:lnTo>
                <a:lnTo>
                  <a:pt x="369265" y="640384"/>
                </a:lnTo>
                <a:lnTo>
                  <a:pt x="408305" y="675894"/>
                </a:lnTo>
                <a:lnTo>
                  <a:pt x="450189" y="707275"/>
                </a:lnTo>
                <a:lnTo>
                  <a:pt x="494792" y="734402"/>
                </a:lnTo>
                <a:lnTo>
                  <a:pt x="541947" y="757174"/>
                </a:lnTo>
                <a:lnTo>
                  <a:pt x="562825" y="761022"/>
                </a:lnTo>
                <a:lnTo>
                  <a:pt x="573366" y="759485"/>
                </a:lnTo>
                <a:lnTo>
                  <a:pt x="605307" y="732929"/>
                </a:lnTo>
                <a:lnTo>
                  <a:pt x="613791" y="705243"/>
                </a:lnTo>
                <a:lnTo>
                  <a:pt x="620966" y="688543"/>
                </a:lnTo>
                <a:lnTo>
                  <a:pt x="630199" y="672769"/>
                </a:lnTo>
                <a:lnTo>
                  <a:pt x="641400" y="658037"/>
                </a:lnTo>
                <a:lnTo>
                  <a:pt x="900430" y="699604"/>
                </a:lnTo>
                <a:lnTo>
                  <a:pt x="909815" y="733640"/>
                </a:lnTo>
                <a:lnTo>
                  <a:pt x="909942" y="734402"/>
                </a:lnTo>
                <a:lnTo>
                  <a:pt x="910920" y="740727"/>
                </a:lnTo>
                <a:lnTo>
                  <a:pt x="911034" y="742010"/>
                </a:lnTo>
                <a:lnTo>
                  <a:pt x="911110" y="742861"/>
                </a:lnTo>
                <a:lnTo>
                  <a:pt x="911682" y="749223"/>
                </a:lnTo>
                <a:lnTo>
                  <a:pt x="911694" y="749693"/>
                </a:lnTo>
                <a:lnTo>
                  <a:pt x="911936" y="758063"/>
                </a:lnTo>
                <a:lnTo>
                  <a:pt x="911936" y="602500"/>
                </a:lnTo>
                <a:lnTo>
                  <a:pt x="632180" y="557606"/>
                </a:lnTo>
                <a:lnTo>
                  <a:pt x="621360" y="557047"/>
                </a:lnTo>
                <a:lnTo>
                  <a:pt x="610806" y="558888"/>
                </a:lnTo>
                <a:lnTo>
                  <a:pt x="574636" y="586181"/>
                </a:lnTo>
                <a:lnTo>
                  <a:pt x="545452" y="623798"/>
                </a:lnTo>
                <a:lnTo>
                  <a:pt x="533806" y="644296"/>
                </a:lnTo>
                <a:lnTo>
                  <a:pt x="508304" y="628586"/>
                </a:lnTo>
                <a:lnTo>
                  <a:pt x="460527" y="592061"/>
                </a:lnTo>
                <a:lnTo>
                  <a:pt x="417588" y="549122"/>
                </a:lnTo>
                <a:lnTo>
                  <a:pt x="381063" y="501345"/>
                </a:lnTo>
                <a:lnTo>
                  <a:pt x="365353" y="475830"/>
                </a:lnTo>
                <a:lnTo>
                  <a:pt x="385864" y="464185"/>
                </a:lnTo>
                <a:lnTo>
                  <a:pt x="405269" y="450545"/>
                </a:lnTo>
                <a:lnTo>
                  <a:pt x="440397" y="417563"/>
                </a:lnTo>
                <a:lnTo>
                  <a:pt x="452564" y="388264"/>
                </a:lnTo>
                <a:lnTo>
                  <a:pt x="452043" y="377444"/>
                </a:lnTo>
                <a:lnTo>
                  <a:pt x="407149" y="97701"/>
                </a:lnTo>
                <a:lnTo>
                  <a:pt x="402615" y="69392"/>
                </a:lnTo>
                <a:lnTo>
                  <a:pt x="380250" y="35699"/>
                </a:lnTo>
                <a:lnTo>
                  <a:pt x="345770" y="18199"/>
                </a:lnTo>
                <a:lnTo>
                  <a:pt x="295656" y="4064"/>
                </a:lnTo>
                <a:lnTo>
                  <a:pt x="295465" y="4064"/>
                </a:lnTo>
                <a:lnTo>
                  <a:pt x="281635" y="1854"/>
                </a:lnTo>
                <a:lnTo>
                  <a:pt x="266788" y="457"/>
                </a:lnTo>
                <a:lnTo>
                  <a:pt x="251587" y="0"/>
                </a:lnTo>
                <a:lnTo>
                  <a:pt x="206413" y="4064"/>
                </a:lnTo>
                <a:lnTo>
                  <a:pt x="163880" y="15760"/>
                </a:lnTo>
                <a:lnTo>
                  <a:pt x="124701" y="34391"/>
                </a:lnTo>
                <a:lnTo>
                  <a:pt x="89585" y="59245"/>
                </a:lnTo>
                <a:lnTo>
                  <a:pt x="59245" y="89585"/>
                </a:lnTo>
                <a:lnTo>
                  <a:pt x="34391" y="124701"/>
                </a:lnTo>
                <a:lnTo>
                  <a:pt x="15760" y="163880"/>
                </a:lnTo>
                <a:lnTo>
                  <a:pt x="4064" y="206413"/>
                </a:lnTo>
                <a:lnTo>
                  <a:pt x="0" y="251587"/>
                </a:lnTo>
                <a:lnTo>
                  <a:pt x="1485" y="299453"/>
                </a:lnTo>
                <a:lnTo>
                  <a:pt x="5918" y="346544"/>
                </a:lnTo>
                <a:lnTo>
                  <a:pt x="13182" y="392760"/>
                </a:lnTo>
                <a:lnTo>
                  <a:pt x="23190" y="438010"/>
                </a:lnTo>
                <a:lnTo>
                  <a:pt x="35864" y="482219"/>
                </a:lnTo>
                <a:lnTo>
                  <a:pt x="51104" y="525297"/>
                </a:lnTo>
                <a:lnTo>
                  <a:pt x="68834" y="567131"/>
                </a:lnTo>
                <a:lnTo>
                  <a:pt x="88950" y="607656"/>
                </a:lnTo>
                <a:lnTo>
                  <a:pt x="111366" y="646772"/>
                </a:lnTo>
                <a:lnTo>
                  <a:pt x="136004" y="684390"/>
                </a:lnTo>
                <a:lnTo>
                  <a:pt x="162750" y="720420"/>
                </a:lnTo>
                <a:lnTo>
                  <a:pt x="191541" y="754773"/>
                </a:lnTo>
                <a:lnTo>
                  <a:pt x="222275" y="787361"/>
                </a:lnTo>
                <a:lnTo>
                  <a:pt x="254876" y="818095"/>
                </a:lnTo>
                <a:lnTo>
                  <a:pt x="289229" y="846886"/>
                </a:lnTo>
                <a:lnTo>
                  <a:pt x="325259" y="873645"/>
                </a:lnTo>
                <a:lnTo>
                  <a:pt x="362877" y="898271"/>
                </a:lnTo>
                <a:lnTo>
                  <a:pt x="401993" y="920699"/>
                </a:lnTo>
                <a:lnTo>
                  <a:pt x="442506" y="940816"/>
                </a:lnTo>
                <a:lnTo>
                  <a:pt x="484352" y="958545"/>
                </a:lnTo>
                <a:lnTo>
                  <a:pt x="527418" y="973785"/>
                </a:lnTo>
                <a:lnTo>
                  <a:pt x="571627" y="986459"/>
                </a:lnTo>
                <a:lnTo>
                  <a:pt x="616889" y="996467"/>
                </a:lnTo>
                <a:lnTo>
                  <a:pt x="663105" y="1003731"/>
                </a:lnTo>
                <a:lnTo>
                  <a:pt x="710196" y="1008151"/>
                </a:lnTo>
                <a:lnTo>
                  <a:pt x="758063" y="1009650"/>
                </a:lnTo>
                <a:lnTo>
                  <a:pt x="803236" y="1005586"/>
                </a:lnTo>
                <a:lnTo>
                  <a:pt x="845769" y="993876"/>
                </a:lnTo>
                <a:lnTo>
                  <a:pt x="884948" y="975245"/>
                </a:lnTo>
                <a:lnTo>
                  <a:pt x="920076" y="950404"/>
                </a:lnTo>
                <a:lnTo>
                  <a:pt x="950404" y="920064"/>
                </a:lnTo>
                <a:lnTo>
                  <a:pt x="975258" y="884948"/>
                </a:lnTo>
                <a:lnTo>
                  <a:pt x="993889" y="845756"/>
                </a:lnTo>
                <a:lnTo>
                  <a:pt x="1005586" y="803224"/>
                </a:lnTo>
                <a:lnTo>
                  <a:pt x="1009650" y="758063"/>
                </a:lnTo>
                <a:close/>
              </a:path>
            </a:pathLst>
          </a:custGeom>
          <a:solidFill>
            <a:srgbClr val="000000"/>
          </a:solidFill>
        </p:spPr>
        <p:txBody>
          <a:bodyPr wrap="square" lIns="0" tIns="0" rIns="0" bIns="0" rtlCol="0"/>
          <a:lstStyle/>
          <a:p>
            <a:endParaRPr/>
          </a:p>
        </p:txBody>
      </p:sp>
      <p:pic>
        <p:nvPicPr>
          <p:cNvPr id="8" name="object 8"/>
          <p:cNvPicPr/>
          <p:nvPr/>
        </p:nvPicPr>
        <p:blipFill>
          <a:blip r:embed="rId2" cstate="print"/>
          <a:stretch>
            <a:fillRect/>
          </a:stretch>
        </p:blipFill>
        <p:spPr>
          <a:xfrm>
            <a:off x="4713975" y="820134"/>
            <a:ext cx="4829190" cy="3314690"/>
          </a:xfrm>
          <a:prstGeom prst="rect">
            <a:avLst/>
          </a:prstGeom>
        </p:spPr>
      </p:pic>
      <p:sp>
        <p:nvSpPr>
          <p:cNvPr id="9" name="object 9"/>
          <p:cNvSpPr txBox="1"/>
          <p:nvPr/>
        </p:nvSpPr>
        <p:spPr>
          <a:xfrm>
            <a:off x="2181152" y="3979919"/>
            <a:ext cx="6479540" cy="1474763"/>
          </a:xfrm>
          <a:prstGeom prst="rect">
            <a:avLst/>
          </a:prstGeom>
        </p:spPr>
        <p:txBody>
          <a:bodyPr vert="horz" wrap="square" lIns="0" tIns="12700" rIns="0" bIns="0" rtlCol="0">
            <a:spAutoFit/>
          </a:bodyPr>
          <a:lstStyle/>
          <a:p>
            <a:pPr marL="12700">
              <a:lnSpc>
                <a:spcPct val="100000"/>
              </a:lnSpc>
              <a:spcBef>
                <a:spcPts val="100"/>
              </a:spcBef>
            </a:pPr>
            <a:r>
              <a:rPr sz="9500" spc="155" dirty="0">
                <a:solidFill>
                  <a:srgbClr val="242424"/>
                </a:solidFill>
                <a:latin typeface="Cambria"/>
                <a:cs typeface="Cambria"/>
              </a:rPr>
              <a:t>Get</a:t>
            </a:r>
            <a:r>
              <a:rPr sz="9500" spc="280" dirty="0">
                <a:solidFill>
                  <a:srgbClr val="242424"/>
                </a:solidFill>
                <a:latin typeface="Cambria"/>
                <a:cs typeface="Cambria"/>
              </a:rPr>
              <a:t> </a:t>
            </a:r>
            <a:r>
              <a:rPr sz="9500" spc="155" dirty="0">
                <a:solidFill>
                  <a:srgbClr val="242424"/>
                </a:solidFill>
                <a:latin typeface="Cambria"/>
                <a:cs typeface="Cambria"/>
              </a:rPr>
              <a:t>in</a:t>
            </a:r>
            <a:r>
              <a:rPr sz="9500" spc="285" dirty="0">
                <a:solidFill>
                  <a:srgbClr val="242424"/>
                </a:solidFill>
                <a:latin typeface="Cambria"/>
                <a:cs typeface="Cambria"/>
              </a:rPr>
              <a:t> </a:t>
            </a:r>
            <a:r>
              <a:rPr sz="9500" spc="100" dirty="0">
                <a:solidFill>
                  <a:srgbClr val="242424"/>
                </a:solidFill>
                <a:latin typeface="Cambria"/>
                <a:cs typeface="Cambria"/>
              </a:rPr>
              <a:t>touch</a:t>
            </a:r>
            <a:endParaRPr sz="9500" dirty="0">
              <a:latin typeface="Cambria"/>
              <a:cs typeface="Cambria"/>
            </a:endParaRPr>
          </a:p>
        </p:txBody>
      </p:sp>
      <p:sp>
        <p:nvSpPr>
          <p:cNvPr id="10" name="object 10"/>
          <p:cNvSpPr txBox="1">
            <a:spLocks noGrp="1"/>
          </p:cNvSpPr>
          <p:nvPr>
            <p:ph type="title"/>
          </p:nvPr>
        </p:nvSpPr>
        <p:spPr>
          <a:xfrm>
            <a:off x="11238321" y="2346860"/>
            <a:ext cx="2087880" cy="996315"/>
          </a:xfrm>
          <a:prstGeom prst="rect">
            <a:avLst/>
          </a:prstGeom>
        </p:spPr>
        <p:txBody>
          <a:bodyPr vert="horz" wrap="square" lIns="0" tIns="170815" rIns="0" bIns="0" rtlCol="0">
            <a:spAutoFit/>
          </a:bodyPr>
          <a:lstStyle/>
          <a:p>
            <a:pPr marL="12700">
              <a:lnSpc>
                <a:spcPct val="100000"/>
              </a:lnSpc>
              <a:spcBef>
                <a:spcPts val="1345"/>
              </a:spcBef>
            </a:pPr>
            <a:r>
              <a:rPr sz="2500" b="1" spc="-10" dirty="0">
                <a:solidFill>
                  <a:srgbClr val="242424"/>
                </a:solidFill>
                <a:latin typeface="Calibri"/>
                <a:cs typeface="Calibri"/>
              </a:rPr>
              <a:t>Email</a:t>
            </a:r>
            <a:endParaRPr sz="2500">
              <a:latin typeface="Calibri"/>
              <a:cs typeface="Calibri"/>
            </a:endParaRPr>
          </a:p>
          <a:p>
            <a:pPr marL="12700">
              <a:lnSpc>
                <a:spcPct val="100000"/>
              </a:lnSpc>
              <a:spcBef>
                <a:spcPts val="994"/>
              </a:spcBef>
            </a:pPr>
            <a:r>
              <a:rPr sz="2000" dirty="0">
                <a:solidFill>
                  <a:srgbClr val="242424"/>
                </a:solidFill>
                <a:latin typeface="Calibri"/>
                <a:cs typeface="Calibri"/>
                <a:hlinkClick r:id="rId3"/>
              </a:rPr>
              <a:t>info@koo-</a:t>
            </a:r>
            <a:r>
              <a:rPr sz="2000" spc="-10" dirty="0">
                <a:solidFill>
                  <a:srgbClr val="242424"/>
                </a:solidFill>
                <a:latin typeface="Calibri"/>
                <a:cs typeface="Calibri"/>
                <a:hlinkClick r:id="rId3"/>
              </a:rPr>
              <a:t>ben.com</a:t>
            </a:r>
            <a:endParaRPr sz="2000">
              <a:latin typeface="Calibri"/>
              <a:cs typeface="Calibri"/>
            </a:endParaRPr>
          </a:p>
        </p:txBody>
      </p:sp>
      <p:sp>
        <p:nvSpPr>
          <p:cNvPr id="11" name="object 11"/>
          <p:cNvSpPr txBox="1"/>
          <p:nvPr/>
        </p:nvSpPr>
        <p:spPr>
          <a:xfrm>
            <a:off x="11238321" y="4544751"/>
            <a:ext cx="2065655" cy="996315"/>
          </a:xfrm>
          <a:prstGeom prst="rect">
            <a:avLst/>
          </a:prstGeom>
        </p:spPr>
        <p:txBody>
          <a:bodyPr vert="horz" wrap="square" lIns="0" tIns="170815" rIns="0" bIns="0" rtlCol="0">
            <a:spAutoFit/>
          </a:bodyPr>
          <a:lstStyle/>
          <a:p>
            <a:pPr marL="12700">
              <a:lnSpc>
                <a:spcPct val="100000"/>
              </a:lnSpc>
              <a:spcBef>
                <a:spcPts val="1345"/>
              </a:spcBef>
            </a:pPr>
            <a:r>
              <a:rPr sz="2500" b="1" spc="-10" dirty="0">
                <a:solidFill>
                  <a:srgbClr val="242424"/>
                </a:solidFill>
                <a:latin typeface="Calibri"/>
                <a:cs typeface="Calibri"/>
              </a:rPr>
              <a:t>Website</a:t>
            </a:r>
            <a:endParaRPr sz="2500">
              <a:latin typeface="Calibri"/>
              <a:cs typeface="Calibri"/>
            </a:endParaRPr>
          </a:p>
          <a:p>
            <a:pPr marL="12700">
              <a:lnSpc>
                <a:spcPct val="100000"/>
              </a:lnSpc>
              <a:spcBef>
                <a:spcPts val="994"/>
              </a:spcBef>
            </a:pPr>
            <a:r>
              <a:rPr sz="2000" dirty="0">
                <a:solidFill>
                  <a:srgbClr val="242424"/>
                </a:solidFill>
                <a:latin typeface="Calibri"/>
                <a:cs typeface="Calibri"/>
                <a:hlinkClick r:id="rId4"/>
              </a:rPr>
              <a:t>www.koo-</a:t>
            </a:r>
            <a:r>
              <a:rPr sz="2000" spc="-10" dirty="0">
                <a:solidFill>
                  <a:srgbClr val="242424"/>
                </a:solidFill>
                <a:latin typeface="Calibri"/>
                <a:cs typeface="Calibri"/>
                <a:hlinkClick r:id="rId4"/>
              </a:rPr>
              <a:t>ben.com</a:t>
            </a:r>
            <a:endParaRPr sz="2000">
              <a:latin typeface="Calibri"/>
              <a:cs typeface="Calibri"/>
            </a:endParaRPr>
          </a:p>
        </p:txBody>
      </p:sp>
      <p:sp>
        <p:nvSpPr>
          <p:cNvPr id="12" name="object 12"/>
          <p:cNvSpPr txBox="1"/>
          <p:nvPr/>
        </p:nvSpPr>
        <p:spPr>
          <a:xfrm>
            <a:off x="11238321" y="6742633"/>
            <a:ext cx="2023110" cy="996315"/>
          </a:xfrm>
          <a:prstGeom prst="rect">
            <a:avLst/>
          </a:prstGeom>
        </p:spPr>
        <p:txBody>
          <a:bodyPr vert="horz" wrap="square" lIns="0" tIns="170815" rIns="0" bIns="0" rtlCol="0">
            <a:spAutoFit/>
          </a:bodyPr>
          <a:lstStyle/>
          <a:p>
            <a:pPr marL="12700">
              <a:lnSpc>
                <a:spcPct val="100000"/>
              </a:lnSpc>
              <a:spcBef>
                <a:spcPts val="1345"/>
              </a:spcBef>
            </a:pPr>
            <a:r>
              <a:rPr sz="2500" b="1" dirty="0">
                <a:solidFill>
                  <a:srgbClr val="242424"/>
                </a:solidFill>
                <a:latin typeface="Calibri"/>
                <a:cs typeface="Calibri"/>
              </a:rPr>
              <a:t>Phone</a:t>
            </a:r>
            <a:r>
              <a:rPr sz="2500" b="1" spc="95" dirty="0">
                <a:solidFill>
                  <a:srgbClr val="242424"/>
                </a:solidFill>
                <a:latin typeface="Calibri"/>
                <a:cs typeface="Calibri"/>
              </a:rPr>
              <a:t> </a:t>
            </a:r>
            <a:r>
              <a:rPr sz="2500" b="1" spc="-10" dirty="0">
                <a:solidFill>
                  <a:srgbClr val="242424"/>
                </a:solidFill>
                <a:latin typeface="Calibri"/>
                <a:cs typeface="Calibri"/>
              </a:rPr>
              <a:t>number</a:t>
            </a:r>
            <a:endParaRPr sz="2500" dirty="0">
              <a:latin typeface="Calibri"/>
              <a:cs typeface="Calibri"/>
            </a:endParaRPr>
          </a:p>
          <a:p>
            <a:pPr marL="12700">
              <a:lnSpc>
                <a:spcPct val="100000"/>
              </a:lnSpc>
              <a:spcBef>
                <a:spcPts val="994"/>
              </a:spcBef>
            </a:pPr>
            <a:r>
              <a:rPr lang="en-US" altLang="zh-CN" sz="2000" spc="-10" dirty="0">
                <a:solidFill>
                  <a:srgbClr val="242424"/>
                </a:solidFill>
                <a:latin typeface="Calibri"/>
                <a:cs typeface="Calibri"/>
              </a:rPr>
              <a:t>+</a:t>
            </a:r>
            <a:r>
              <a:rPr sz="2000" spc="-10" dirty="0">
                <a:solidFill>
                  <a:srgbClr val="242424"/>
                </a:solidFill>
                <a:latin typeface="Calibri"/>
                <a:cs typeface="Calibri"/>
              </a:rPr>
              <a:t>86</a:t>
            </a:r>
            <a:r>
              <a:rPr lang="zh-CN" altLang="en-US" sz="2000" spc="-10" dirty="0">
                <a:solidFill>
                  <a:srgbClr val="242424"/>
                </a:solidFill>
                <a:latin typeface="Calibri"/>
                <a:cs typeface="Calibri"/>
              </a:rPr>
              <a:t> </a:t>
            </a:r>
            <a:r>
              <a:rPr sz="2000" spc="-10" dirty="0">
                <a:solidFill>
                  <a:srgbClr val="242424"/>
                </a:solidFill>
                <a:latin typeface="Calibri"/>
                <a:cs typeface="Calibri"/>
              </a:rPr>
              <a:t>136</a:t>
            </a:r>
            <a:r>
              <a:rPr lang="zh-CN" altLang="en-US" sz="2000" spc="-10" dirty="0">
                <a:solidFill>
                  <a:srgbClr val="242424"/>
                </a:solidFill>
                <a:latin typeface="Calibri"/>
                <a:cs typeface="Calibri"/>
              </a:rPr>
              <a:t> </a:t>
            </a:r>
            <a:r>
              <a:rPr sz="2000" spc="-10" dirty="0">
                <a:solidFill>
                  <a:srgbClr val="242424"/>
                </a:solidFill>
                <a:latin typeface="Calibri"/>
                <a:cs typeface="Calibri"/>
              </a:rPr>
              <a:t>6171</a:t>
            </a:r>
            <a:r>
              <a:rPr lang="zh-CN" altLang="en-US" sz="2000" spc="-10" dirty="0">
                <a:solidFill>
                  <a:srgbClr val="242424"/>
                </a:solidFill>
                <a:latin typeface="Calibri"/>
                <a:cs typeface="Calibri"/>
              </a:rPr>
              <a:t> </a:t>
            </a:r>
            <a:r>
              <a:rPr sz="2000" spc="-10" dirty="0">
                <a:solidFill>
                  <a:srgbClr val="242424"/>
                </a:solidFill>
                <a:latin typeface="Calibri"/>
                <a:cs typeface="Calibri"/>
              </a:rPr>
              <a:t>2390</a:t>
            </a:r>
            <a:endParaRPr sz="2000" dirty="0">
              <a:latin typeface="Calibri"/>
              <a:cs typeface="Calibri"/>
            </a:endParaRPr>
          </a:p>
        </p:txBody>
      </p:sp>
      <p:pic>
        <p:nvPicPr>
          <p:cNvPr id="13" name="object 13"/>
          <p:cNvPicPr/>
          <p:nvPr/>
        </p:nvPicPr>
        <p:blipFill>
          <a:blip r:embed="rId5" cstate="print"/>
          <a:stretch>
            <a:fillRect/>
          </a:stretch>
        </p:blipFill>
        <p:spPr>
          <a:xfrm>
            <a:off x="19913" y="0"/>
            <a:ext cx="2000249" cy="16478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E2DA3"/>
          </a:solidFill>
        </p:spPr>
        <p:txBody>
          <a:bodyPr wrap="square" lIns="0" tIns="0" rIns="0" bIns="0" rtlCol="0"/>
          <a:lstStyle/>
          <a:p>
            <a:endParaRPr/>
          </a:p>
        </p:txBody>
      </p:sp>
      <p:pic>
        <p:nvPicPr>
          <p:cNvPr id="3" name="object 3"/>
          <p:cNvPicPr/>
          <p:nvPr/>
        </p:nvPicPr>
        <p:blipFill>
          <a:blip r:embed="rId2" cstate="print"/>
          <a:stretch>
            <a:fillRect/>
          </a:stretch>
        </p:blipFill>
        <p:spPr>
          <a:xfrm>
            <a:off x="6152773" y="1264111"/>
            <a:ext cx="1831739" cy="1592608"/>
          </a:xfrm>
          <a:prstGeom prst="rect">
            <a:avLst/>
          </a:prstGeom>
        </p:spPr>
      </p:pic>
      <p:sp>
        <p:nvSpPr>
          <p:cNvPr id="4" name="object 4"/>
          <p:cNvSpPr/>
          <p:nvPr/>
        </p:nvSpPr>
        <p:spPr>
          <a:xfrm>
            <a:off x="7989947" y="6270085"/>
            <a:ext cx="1924685" cy="2648585"/>
          </a:xfrm>
          <a:custGeom>
            <a:avLst/>
            <a:gdLst/>
            <a:ahLst/>
            <a:cxnLst/>
            <a:rect l="l" t="t" r="r" b="b"/>
            <a:pathLst>
              <a:path w="1924684" h="2648584">
                <a:moveTo>
                  <a:pt x="542" y="2631575"/>
                </a:moveTo>
                <a:lnTo>
                  <a:pt x="500" y="2629435"/>
                </a:lnTo>
                <a:lnTo>
                  <a:pt x="378" y="2623195"/>
                </a:lnTo>
                <a:lnTo>
                  <a:pt x="321" y="2620281"/>
                </a:lnTo>
                <a:lnTo>
                  <a:pt x="0" y="2609139"/>
                </a:lnTo>
                <a:lnTo>
                  <a:pt x="84" y="2598099"/>
                </a:lnTo>
                <a:lnTo>
                  <a:pt x="1084" y="2587110"/>
                </a:lnTo>
                <a:lnTo>
                  <a:pt x="5388" y="2549355"/>
                </a:lnTo>
                <a:lnTo>
                  <a:pt x="7862" y="2511600"/>
                </a:lnTo>
                <a:lnTo>
                  <a:pt x="7500" y="2474702"/>
                </a:lnTo>
                <a:lnTo>
                  <a:pt x="7489" y="2473642"/>
                </a:lnTo>
                <a:lnTo>
                  <a:pt x="3253" y="2435278"/>
                </a:lnTo>
                <a:lnTo>
                  <a:pt x="2989" y="2409683"/>
                </a:lnTo>
                <a:lnTo>
                  <a:pt x="5722" y="2362650"/>
                </a:lnTo>
                <a:lnTo>
                  <a:pt x="10467" y="2302556"/>
                </a:lnTo>
                <a:lnTo>
                  <a:pt x="16236" y="2237776"/>
                </a:lnTo>
                <a:lnTo>
                  <a:pt x="22042" y="2176686"/>
                </a:lnTo>
                <a:lnTo>
                  <a:pt x="26901" y="2127661"/>
                </a:lnTo>
                <a:lnTo>
                  <a:pt x="32162" y="2082810"/>
                </a:lnTo>
                <a:lnTo>
                  <a:pt x="34704" y="2066543"/>
                </a:lnTo>
                <a:lnTo>
                  <a:pt x="36839" y="2050275"/>
                </a:lnTo>
                <a:lnTo>
                  <a:pt x="37877" y="2035176"/>
                </a:lnTo>
                <a:lnTo>
                  <a:pt x="37958" y="2034007"/>
                </a:lnTo>
                <a:lnTo>
                  <a:pt x="40254" y="1990355"/>
                </a:lnTo>
                <a:lnTo>
                  <a:pt x="45346" y="1947110"/>
                </a:lnTo>
                <a:lnTo>
                  <a:pt x="51760" y="1904069"/>
                </a:lnTo>
                <a:lnTo>
                  <a:pt x="58021" y="1861027"/>
                </a:lnTo>
                <a:lnTo>
                  <a:pt x="66268" y="1809561"/>
                </a:lnTo>
                <a:lnTo>
                  <a:pt x="76924" y="1758795"/>
                </a:lnTo>
                <a:lnTo>
                  <a:pt x="89600" y="1708612"/>
                </a:lnTo>
                <a:lnTo>
                  <a:pt x="103910" y="1658901"/>
                </a:lnTo>
                <a:lnTo>
                  <a:pt x="119465" y="1609545"/>
                </a:lnTo>
                <a:lnTo>
                  <a:pt x="135877" y="1560430"/>
                </a:lnTo>
                <a:lnTo>
                  <a:pt x="152760" y="1511443"/>
                </a:lnTo>
                <a:lnTo>
                  <a:pt x="169726" y="1462468"/>
                </a:lnTo>
                <a:lnTo>
                  <a:pt x="188406" y="1409661"/>
                </a:lnTo>
                <a:lnTo>
                  <a:pt x="208186" y="1355964"/>
                </a:lnTo>
                <a:lnTo>
                  <a:pt x="228358" y="1303112"/>
                </a:lnTo>
                <a:lnTo>
                  <a:pt x="248213" y="1252835"/>
                </a:lnTo>
                <a:lnTo>
                  <a:pt x="267044" y="1206866"/>
                </a:lnTo>
                <a:lnTo>
                  <a:pt x="284142" y="1166938"/>
                </a:lnTo>
                <a:lnTo>
                  <a:pt x="306840" y="1115929"/>
                </a:lnTo>
                <a:lnTo>
                  <a:pt x="334253" y="1056271"/>
                </a:lnTo>
                <a:lnTo>
                  <a:pt x="366715" y="989274"/>
                </a:lnTo>
                <a:lnTo>
                  <a:pt x="384943" y="953432"/>
                </a:lnTo>
                <a:lnTo>
                  <a:pt x="404558" y="916247"/>
                </a:lnTo>
                <a:lnTo>
                  <a:pt x="425602" y="877882"/>
                </a:lnTo>
                <a:lnTo>
                  <a:pt x="448117" y="838501"/>
                </a:lnTo>
                <a:lnTo>
                  <a:pt x="472144" y="798268"/>
                </a:lnTo>
                <a:lnTo>
                  <a:pt x="497724" y="757347"/>
                </a:lnTo>
                <a:lnTo>
                  <a:pt x="524900" y="715900"/>
                </a:lnTo>
                <a:lnTo>
                  <a:pt x="553712" y="674093"/>
                </a:lnTo>
                <a:lnTo>
                  <a:pt x="584203" y="632089"/>
                </a:lnTo>
                <a:lnTo>
                  <a:pt x="616415" y="590051"/>
                </a:lnTo>
                <a:lnTo>
                  <a:pt x="650389" y="548144"/>
                </a:lnTo>
                <a:lnTo>
                  <a:pt x="686166" y="506531"/>
                </a:lnTo>
                <a:lnTo>
                  <a:pt x="723788" y="465376"/>
                </a:lnTo>
                <a:lnTo>
                  <a:pt x="763297" y="424843"/>
                </a:lnTo>
                <a:lnTo>
                  <a:pt x="804735" y="385095"/>
                </a:lnTo>
                <a:lnTo>
                  <a:pt x="848143" y="346297"/>
                </a:lnTo>
                <a:lnTo>
                  <a:pt x="893563" y="308612"/>
                </a:lnTo>
                <a:lnTo>
                  <a:pt x="941036" y="272203"/>
                </a:lnTo>
                <a:lnTo>
                  <a:pt x="990604" y="237235"/>
                </a:lnTo>
                <a:lnTo>
                  <a:pt x="1042309" y="203872"/>
                </a:lnTo>
                <a:lnTo>
                  <a:pt x="1096193" y="172277"/>
                </a:lnTo>
                <a:lnTo>
                  <a:pt x="1152297" y="142613"/>
                </a:lnTo>
                <a:lnTo>
                  <a:pt x="1309966" y="67180"/>
                </a:lnTo>
                <a:lnTo>
                  <a:pt x="1439625" y="27180"/>
                </a:lnTo>
                <a:lnTo>
                  <a:pt x="1610665" y="9243"/>
                </a:lnTo>
                <a:lnTo>
                  <a:pt x="1892478" y="0"/>
                </a:lnTo>
                <a:lnTo>
                  <a:pt x="1897901" y="0"/>
                </a:lnTo>
                <a:lnTo>
                  <a:pt x="1923929" y="29824"/>
                </a:lnTo>
                <a:lnTo>
                  <a:pt x="1923929" y="36873"/>
                </a:lnTo>
                <a:lnTo>
                  <a:pt x="1924241" y="65500"/>
                </a:lnTo>
                <a:lnTo>
                  <a:pt x="1924482" y="100368"/>
                </a:lnTo>
                <a:lnTo>
                  <a:pt x="1924655" y="140948"/>
                </a:lnTo>
                <a:lnTo>
                  <a:pt x="1924611" y="424843"/>
                </a:lnTo>
                <a:lnTo>
                  <a:pt x="1924491" y="474800"/>
                </a:lnTo>
                <a:lnTo>
                  <a:pt x="1924127" y="590051"/>
                </a:lnTo>
                <a:lnTo>
                  <a:pt x="1923809" y="674093"/>
                </a:lnTo>
                <a:lnTo>
                  <a:pt x="1923254" y="798268"/>
                </a:lnTo>
                <a:lnTo>
                  <a:pt x="1922475" y="947941"/>
                </a:lnTo>
                <a:lnTo>
                  <a:pt x="1921822" y="1056271"/>
                </a:lnTo>
                <a:lnTo>
                  <a:pt x="1921305" y="1136035"/>
                </a:lnTo>
                <a:lnTo>
                  <a:pt x="1920901" y="1192901"/>
                </a:lnTo>
                <a:lnTo>
                  <a:pt x="1920497" y="1245972"/>
                </a:lnTo>
                <a:lnTo>
                  <a:pt x="1920097" y="1294718"/>
                </a:lnTo>
                <a:lnTo>
                  <a:pt x="1919703" y="1338612"/>
                </a:lnTo>
                <a:lnTo>
                  <a:pt x="1919319" y="1377125"/>
                </a:lnTo>
                <a:lnTo>
                  <a:pt x="1918598" y="1435896"/>
                </a:lnTo>
                <a:lnTo>
                  <a:pt x="1918077" y="1462468"/>
                </a:lnTo>
                <a:lnTo>
                  <a:pt x="1917964" y="1466806"/>
                </a:lnTo>
                <a:lnTo>
                  <a:pt x="1894105" y="1499884"/>
                </a:lnTo>
                <a:lnTo>
                  <a:pt x="1848388" y="1516265"/>
                </a:lnTo>
                <a:lnTo>
                  <a:pt x="1807043" y="1537978"/>
                </a:lnTo>
                <a:lnTo>
                  <a:pt x="1769465" y="1564310"/>
                </a:lnTo>
                <a:lnTo>
                  <a:pt x="1735045" y="1594549"/>
                </a:lnTo>
                <a:lnTo>
                  <a:pt x="1703176" y="1627986"/>
                </a:lnTo>
                <a:lnTo>
                  <a:pt x="1673253" y="1663908"/>
                </a:lnTo>
                <a:lnTo>
                  <a:pt x="1644666" y="1701603"/>
                </a:lnTo>
                <a:lnTo>
                  <a:pt x="1617071" y="1742908"/>
                </a:lnTo>
                <a:lnTo>
                  <a:pt x="1594219" y="1785503"/>
                </a:lnTo>
                <a:lnTo>
                  <a:pt x="1576072" y="1829416"/>
                </a:lnTo>
                <a:lnTo>
                  <a:pt x="1562591" y="1874677"/>
                </a:lnTo>
                <a:lnTo>
                  <a:pt x="1553739" y="1921313"/>
                </a:lnTo>
                <a:lnTo>
                  <a:pt x="1549479" y="1969352"/>
                </a:lnTo>
                <a:lnTo>
                  <a:pt x="1549771" y="2018824"/>
                </a:lnTo>
                <a:lnTo>
                  <a:pt x="1550511" y="2034007"/>
                </a:lnTo>
                <a:lnTo>
                  <a:pt x="1551205" y="2050275"/>
                </a:lnTo>
                <a:lnTo>
                  <a:pt x="1551940" y="2084437"/>
                </a:lnTo>
                <a:lnTo>
                  <a:pt x="1549890" y="2110110"/>
                </a:lnTo>
                <a:lnTo>
                  <a:pt x="1503679" y="2141374"/>
                </a:lnTo>
                <a:lnTo>
                  <a:pt x="1476376" y="2143543"/>
                </a:lnTo>
                <a:lnTo>
                  <a:pt x="1460299" y="2143543"/>
                </a:lnTo>
                <a:lnTo>
                  <a:pt x="1424002" y="2146337"/>
                </a:lnTo>
                <a:lnTo>
                  <a:pt x="1371256" y="2154961"/>
                </a:lnTo>
                <a:lnTo>
                  <a:pt x="1260453" y="2175541"/>
                </a:lnTo>
                <a:lnTo>
                  <a:pt x="1224417" y="2180417"/>
                </a:lnTo>
                <a:lnTo>
                  <a:pt x="1185298" y="2205505"/>
                </a:lnTo>
                <a:lnTo>
                  <a:pt x="1171818" y="2247521"/>
                </a:lnTo>
                <a:lnTo>
                  <a:pt x="1166465" y="2324818"/>
                </a:lnTo>
                <a:lnTo>
                  <a:pt x="1165064" y="2374788"/>
                </a:lnTo>
                <a:lnTo>
                  <a:pt x="1163845" y="2424732"/>
                </a:lnTo>
                <a:lnTo>
                  <a:pt x="1162855" y="2473642"/>
                </a:lnTo>
                <a:lnTo>
                  <a:pt x="1162057" y="2524750"/>
                </a:lnTo>
                <a:lnTo>
                  <a:pt x="1161312" y="2568004"/>
                </a:lnTo>
                <a:lnTo>
                  <a:pt x="1158939" y="2600327"/>
                </a:lnTo>
                <a:lnTo>
                  <a:pt x="1153517" y="2623195"/>
                </a:lnTo>
                <a:lnTo>
                  <a:pt x="1149590" y="2629102"/>
                </a:lnTo>
                <a:lnTo>
                  <a:pt x="239878" y="2629102"/>
                </a:lnTo>
                <a:lnTo>
                  <a:pt x="82303" y="2630099"/>
                </a:lnTo>
                <a:lnTo>
                  <a:pt x="542" y="2631575"/>
                </a:lnTo>
                <a:close/>
              </a:path>
              <a:path w="1924684" h="2648584">
                <a:moveTo>
                  <a:pt x="1470966" y="2143814"/>
                </a:moveTo>
                <a:lnTo>
                  <a:pt x="1460299" y="2143543"/>
                </a:lnTo>
                <a:lnTo>
                  <a:pt x="1476376" y="2143543"/>
                </a:lnTo>
                <a:lnTo>
                  <a:pt x="1470966" y="2143814"/>
                </a:lnTo>
                <a:close/>
              </a:path>
              <a:path w="1924684" h="2648584">
                <a:moveTo>
                  <a:pt x="1061951" y="2648292"/>
                </a:moveTo>
                <a:lnTo>
                  <a:pt x="1031268" y="2648292"/>
                </a:lnTo>
                <a:lnTo>
                  <a:pt x="990460" y="2647701"/>
                </a:lnTo>
                <a:lnTo>
                  <a:pt x="993547" y="2647701"/>
                </a:lnTo>
                <a:lnTo>
                  <a:pt x="960071" y="2646889"/>
                </a:lnTo>
                <a:lnTo>
                  <a:pt x="714262" y="2638402"/>
                </a:lnTo>
                <a:lnTo>
                  <a:pt x="381151" y="2630099"/>
                </a:lnTo>
                <a:lnTo>
                  <a:pt x="239878" y="2629102"/>
                </a:lnTo>
                <a:lnTo>
                  <a:pt x="1149590" y="2629102"/>
                </a:lnTo>
                <a:lnTo>
                  <a:pt x="1108538" y="2646459"/>
                </a:lnTo>
                <a:lnTo>
                  <a:pt x="1087471" y="2647701"/>
                </a:lnTo>
                <a:lnTo>
                  <a:pt x="1061951" y="2648292"/>
                </a:lnTo>
                <a:close/>
              </a:path>
            </a:pathLst>
          </a:custGeom>
          <a:solidFill>
            <a:srgbClr val="A7D6CB"/>
          </a:solidFill>
        </p:spPr>
        <p:txBody>
          <a:bodyPr wrap="square" lIns="0" tIns="0" rIns="0" bIns="0" rtlCol="0"/>
          <a:lstStyle/>
          <a:p>
            <a:endParaRPr/>
          </a:p>
        </p:txBody>
      </p:sp>
      <p:sp>
        <p:nvSpPr>
          <p:cNvPr id="5" name="object 5"/>
          <p:cNvSpPr/>
          <p:nvPr/>
        </p:nvSpPr>
        <p:spPr>
          <a:xfrm>
            <a:off x="14614582" y="2215803"/>
            <a:ext cx="2639060" cy="627380"/>
          </a:xfrm>
          <a:custGeom>
            <a:avLst/>
            <a:gdLst/>
            <a:ahLst/>
            <a:cxnLst/>
            <a:rect l="l" t="t" r="r" b="b"/>
            <a:pathLst>
              <a:path w="2639059" h="627380">
                <a:moveTo>
                  <a:pt x="361540" y="626904"/>
                </a:moveTo>
                <a:lnTo>
                  <a:pt x="309911" y="626933"/>
                </a:lnTo>
                <a:lnTo>
                  <a:pt x="258277" y="626570"/>
                </a:lnTo>
                <a:lnTo>
                  <a:pt x="206636" y="625896"/>
                </a:lnTo>
                <a:lnTo>
                  <a:pt x="154988" y="624993"/>
                </a:lnTo>
                <a:lnTo>
                  <a:pt x="0" y="621721"/>
                </a:lnTo>
                <a:lnTo>
                  <a:pt x="24445" y="362649"/>
                </a:lnTo>
                <a:lnTo>
                  <a:pt x="43458" y="155479"/>
                </a:lnTo>
                <a:lnTo>
                  <a:pt x="57325" y="0"/>
                </a:lnTo>
                <a:lnTo>
                  <a:pt x="2638536" y="0"/>
                </a:lnTo>
                <a:lnTo>
                  <a:pt x="2638536" y="248584"/>
                </a:lnTo>
                <a:lnTo>
                  <a:pt x="2588614" y="249008"/>
                </a:lnTo>
                <a:lnTo>
                  <a:pt x="2538624" y="249079"/>
                </a:lnTo>
                <a:lnTo>
                  <a:pt x="2488572" y="248842"/>
                </a:lnTo>
                <a:lnTo>
                  <a:pt x="2438461" y="248344"/>
                </a:lnTo>
                <a:lnTo>
                  <a:pt x="2388298" y="247631"/>
                </a:lnTo>
                <a:lnTo>
                  <a:pt x="2338086" y="246749"/>
                </a:lnTo>
                <a:lnTo>
                  <a:pt x="2287829" y="245743"/>
                </a:lnTo>
                <a:lnTo>
                  <a:pt x="2086455" y="241404"/>
                </a:lnTo>
                <a:lnTo>
                  <a:pt x="2036047" y="240469"/>
                </a:lnTo>
                <a:lnTo>
                  <a:pt x="1985623" y="239687"/>
                </a:lnTo>
                <a:lnTo>
                  <a:pt x="1935187" y="239104"/>
                </a:lnTo>
                <a:lnTo>
                  <a:pt x="1884743" y="238764"/>
                </a:lnTo>
                <a:lnTo>
                  <a:pt x="1834298" y="238714"/>
                </a:lnTo>
                <a:lnTo>
                  <a:pt x="1783854" y="239000"/>
                </a:lnTo>
                <a:lnTo>
                  <a:pt x="1733416" y="239668"/>
                </a:lnTo>
                <a:lnTo>
                  <a:pt x="1682990" y="240764"/>
                </a:lnTo>
                <a:lnTo>
                  <a:pt x="1632580" y="242334"/>
                </a:lnTo>
                <a:lnTo>
                  <a:pt x="1582190" y="244423"/>
                </a:lnTo>
                <a:lnTo>
                  <a:pt x="1531826" y="247078"/>
                </a:lnTo>
                <a:lnTo>
                  <a:pt x="1481491" y="250345"/>
                </a:lnTo>
                <a:lnTo>
                  <a:pt x="1431190" y="254269"/>
                </a:lnTo>
                <a:lnTo>
                  <a:pt x="1380928" y="258896"/>
                </a:lnTo>
                <a:lnTo>
                  <a:pt x="1330710" y="264273"/>
                </a:lnTo>
                <a:lnTo>
                  <a:pt x="1280539" y="270446"/>
                </a:lnTo>
                <a:lnTo>
                  <a:pt x="1230422" y="277459"/>
                </a:lnTo>
                <a:lnTo>
                  <a:pt x="1180362" y="285360"/>
                </a:lnTo>
                <a:lnTo>
                  <a:pt x="1130364" y="294194"/>
                </a:lnTo>
                <a:lnTo>
                  <a:pt x="1080432" y="304007"/>
                </a:lnTo>
                <a:lnTo>
                  <a:pt x="1030571" y="314846"/>
                </a:lnTo>
                <a:lnTo>
                  <a:pt x="980787" y="326755"/>
                </a:lnTo>
                <a:lnTo>
                  <a:pt x="976134" y="351686"/>
                </a:lnTo>
                <a:lnTo>
                  <a:pt x="978460" y="411138"/>
                </a:lnTo>
                <a:lnTo>
                  <a:pt x="983113" y="482097"/>
                </a:lnTo>
                <a:lnTo>
                  <a:pt x="985439" y="541548"/>
                </a:lnTo>
                <a:lnTo>
                  <a:pt x="929194" y="577537"/>
                </a:lnTo>
                <a:lnTo>
                  <a:pt x="877600" y="587229"/>
                </a:lnTo>
                <a:lnTo>
                  <a:pt x="826006" y="595636"/>
                </a:lnTo>
                <a:lnTo>
                  <a:pt x="774410" y="602841"/>
                </a:lnTo>
                <a:lnTo>
                  <a:pt x="722812" y="608923"/>
                </a:lnTo>
                <a:lnTo>
                  <a:pt x="671213" y="613965"/>
                </a:lnTo>
                <a:lnTo>
                  <a:pt x="619610" y="618047"/>
                </a:lnTo>
                <a:lnTo>
                  <a:pt x="568004" y="621251"/>
                </a:lnTo>
                <a:lnTo>
                  <a:pt x="516395" y="623657"/>
                </a:lnTo>
                <a:lnTo>
                  <a:pt x="464781" y="625348"/>
                </a:lnTo>
                <a:lnTo>
                  <a:pt x="413163" y="626403"/>
                </a:lnTo>
                <a:lnTo>
                  <a:pt x="361540" y="626904"/>
                </a:lnTo>
                <a:close/>
              </a:path>
            </a:pathLst>
          </a:custGeom>
          <a:solidFill>
            <a:srgbClr val="FED873"/>
          </a:solidFill>
        </p:spPr>
        <p:txBody>
          <a:bodyPr wrap="square" lIns="0" tIns="0" rIns="0" bIns="0" rtlCol="0"/>
          <a:lstStyle/>
          <a:p>
            <a:endParaRPr/>
          </a:p>
        </p:txBody>
      </p:sp>
      <p:pic>
        <p:nvPicPr>
          <p:cNvPr id="6" name="object 6"/>
          <p:cNvPicPr/>
          <p:nvPr/>
        </p:nvPicPr>
        <p:blipFill>
          <a:blip r:embed="rId3" cstate="print"/>
          <a:stretch>
            <a:fillRect/>
          </a:stretch>
        </p:blipFill>
        <p:spPr>
          <a:xfrm>
            <a:off x="19913" y="0"/>
            <a:ext cx="2000249" cy="1647824"/>
          </a:xfrm>
          <a:prstGeom prst="rect">
            <a:avLst/>
          </a:prstGeom>
        </p:spPr>
      </p:pic>
      <p:pic>
        <p:nvPicPr>
          <p:cNvPr id="7" name="object 7"/>
          <p:cNvPicPr/>
          <p:nvPr/>
        </p:nvPicPr>
        <p:blipFill>
          <a:blip r:embed="rId4" cstate="print"/>
          <a:stretch>
            <a:fillRect/>
          </a:stretch>
        </p:blipFill>
        <p:spPr>
          <a:xfrm>
            <a:off x="1772805" y="2874449"/>
            <a:ext cx="6210299" cy="4143387"/>
          </a:xfrm>
          <a:prstGeom prst="rect">
            <a:avLst/>
          </a:prstGeom>
        </p:spPr>
      </p:pic>
      <p:sp>
        <p:nvSpPr>
          <p:cNvPr id="8" name="object 8"/>
          <p:cNvSpPr txBox="1"/>
          <p:nvPr/>
        </p:nvSpPr>
        <p:spPr>
          <a:xfrm>
            <a:off x="8764686" y="3863647"/>
            <a:ext cx="8488956" cy="2607124"/>
          </a:xfrm>
          <a:prstGeom prst="rect">
            <a:avLst/>
          </a:prstGeom>
        </p:spPr>
        <p:txBody>
          <a:bodyPr vert="horz" wrap="square" lIns="0" tIns="105410" rIns="0" bIns="0" rtlCol="0">
            <a:spAutoFit/>
          </a:bodyPr>
          <a:lstStyle/>
          <a:p>
            <a:pPr marL="12700" marR="5080">
              <a:lnSpc>
                <a:spcPts val="6450"/>
              </a:lnSpc>
              <a:spcBef>
                <a:spcPts val="830"/>
              </a:spcBef>
            </a:pPr>
            <a:r>
              <a:rPr sz="5400" dirty="0">
                <a:solidFill>
                  <a:srgbClr val="FFFFF2"/>
                </a:solidFill>
                <a:latin typeface="Calibri" panose="020F0502020204030204" pitchFamily="34" charset="0"/>
                <a:cs typeface="Calibri" panose="020F0502020204030204" pitchFamily="34" charset="0"/>
              </a:rPr>
              <a:t>Building</a:t>
            </a:r>
            <a:r>
              <a:rPr sz="5400" spc="500" dirty="0">
                <a:solidFill>
                  <a:srgbClr val="FFFFF2"/>
                </a:solidFill>
                <a:latin typeface="Calibri" panose="020F0502020204030204" pitchFamily="34" charset="0"/>
                <a:cs typeface="Calibri" panose="020F0502020204030204" pitchFamily="34" charset="0"/>
              </a:rPr>
              <a:t> </a:t>
            </a:r>
            <a:r>
              <a:rPr sz="5400" spc="-10" dirty="0">
                <a:solidFill>
                  <a:srgbClr val="FFFFF2"/>
                </a:solidFill>
                <a:latin typeface="Calibri" panose="020F0502020204030204" pitchFamily="34" charset="0"/>
                <a:cs typeface="Calibri" panose="020F0502020204030204" pitchFamily="34" charset="0"/>
              </a:rPr>
              <a:t>No.1,</a:t>
            </a:r>
            <a:r>
              <a:rPr lang="zh-CN" altLang="en-US" sz="5400" spc="-10" dirty="0">
                <a:solidFill>
                  <a:srgbClr val="FFFFF2"/>
                </a:solidFill>
                <a:latin typeface="Calibri" panose="020F0502020204030204" pitchFamily="34" charset="0"/>
                <a:cs typeface="Calibri" panose="020F0502020204030204" pitchFamily="34" charset="0"/>
              </a:rPr>
              <a:t> </a:t>
            </a:r>
            <a:r>
              <a:rPr sz="5400" spc="-10" dirty="0">
                <a:solidFill>
                  <a:srgbClr val="FFFFF2"/>
                </a:solidFill>
                <a:latin typeface="Calibri" panose="020F0502020204030204" pitchFamily="34" charset="0"/>
                <a:cs typeface="Calibri" panose="020F0502020204030204" pitchFamily="34" charset="0"/>
              </a:rPr>
              <a:t>No.666 </a:t>
            </a:r>
            <a:r>
              <a:rPr sz="5400" spc="60" dirty="0">
                <a:solidFill>
                  <a:srgbClr val="FFFFF2"/>
                </a:solidFill>
                <a:latin typeface="Calibri" panose="020F0502020204030204" pitchFamily="34" charset="0"/>
                <a:cs typeface="Calibri" panose="020F0502020204030204" pitchFamily="34" charset="0"/>
              </a:rPr>
              <a:t>Zhangheng</a:t>
            </a:r>
            <a:r>
              <a:rPr sz="5400" spc="204" dirty="0">
                <a:solidFill>
                  <a:srgbClr val="FFFFF2"/>
                </a:solidFill>
                <a:latin typeface="Calibri" panose="020F0502020204030204" pitchFamily="34" charset="0"/>
                <a:cs typeface="Calibri" panose="020F0502020204030204" pitchFamily="34" charset="0"/>
              </a:rPr>
              <a:t> </a:t>
            </a:r>
            <a:r>
              <a:rPr sz="5400" spc="-10" dirty="0">
                <a:solidFill>
                  <a:srgbClr val="FFFFF2"/>
                </a:solidFill>
                <a:latin typeface="Calibri" panose="020F0502020204030204" pitchFamily="34" charset="0"/>
                <a:cs typeface="Calibri" panose="020F0502020204030204" pitchFamily="34" charset="0"/>
              </a:rPr>
              <a:t>Road,</a:t>
            </a:r>
            <a:r>
              <a:rPr lang="zh-CN" altLang="en-US" sz="5400" spc="-10" dirty="0">
                <a:solidFill>
                  <a:srgbClr val="FFFFF2"/>
                </a:solidFill>
                <a:latin typeface="Calibri" panose="020F0502020204030204" pitchFamily="34" charset="0"/>
                <a:cs typeface="Calibri" panose="020F0502020204030204" pitchFamily="34" charset="0"/>
              </a:rPr>
              <a:t> </a:t>
            </a:r>
            <a:r>
              <a:rPr sz="5400" spc="-10" dirty="0">
                <a:solidFill>
                  <a:srgbClr val="FFFFF2"/>
                </a:solidFill>
                <a:latin typeface="Calibri" panose="020F0502020204030204" pitchFamily="34" charset="0"/>
                <a:cs typeface="Calibri" panose="020F0502020204030204" pitchFamily="34" charset="0"/>
              </a:rPr>
              <a:t>Pudong </a:t>
            </a:r>
            <a:r>
              <a:rPr sz="5400" spc="70" dirty="0">
                <a:solidFill>
                  <a:srgbClr val="FFFFF2"/>
                </a:solidFill>
                <a:latin typeface="Calibri" panose="020F0502020204030204" pitchFamily="34" charset="0"/>
                <a:cs typeface="Calibri" panose="020F0502020204030204" pitchFamily="34" charset="0"/>
              </a:rPr>
              <a:t>district,</a:t>
            </a:r>
            <a:r>
              <a:rPr lang="zh-CN" altLang="en-US" sz="5400" spc="70" dirty="0">
                <a:solidFill>
                  <a:srgbClr val="FFFFF2"/>
                </a:solidFill>
                <a:latin typeface="Calibri" panose="020F0502020204030204" pitchFamily="34" charset="0"/>
                <a:cs typeface="Calibri" panose="020F0502020204030204" pitchFamily="34" charset="0"/>
              </a:rPr>
              <a:t> </a:t>
            </a:r>
            <a:r>
              <a:rPr sz="5400" spc="70" dirty="0">
                <a:solidFill>
                  <a:srgbClr val="FFFFF2"/>
                </a:solidFill>
                <a:latin typeface="Calibri" panose="020F0502020204030204" pitchFamily="34" charset="0"/>
                <a:cs typeface="Calibri" panose="020F0502020204030204" pitchFamily="34" charset="0"/>
              </a:rPr>
              <a:t>Shanghai,</a:t>
            </a:r>
            <a:r>
              <a:rPr lang="zh-CN" altLang="en-US" sz="5400" spc="70" dirty="0">
                <a:solidFill>
                  <a:srgbClr val="FFFFF2"/>
                </a:solidFill>
                <a:latin typeface="Calibri" panose="020F0502020204030204" pitchFamily="34" charset="0"/>
                <a:cs typeface="Calibri" panose="020F0502020204030204" pitchFamily="34" charset="0"/>
              </a:rPr>
              <a:t> </a:t>
            </a:r>
            <a:r>
              <a:rPr sz="5400" spc="70" dirty="0">
                <a:solidFill>
                  <a:srgbClr val="FFFFF2"/>
                </a:solidFill>
                <a:latin typeface="Calibri" panose="020F0502020204030204" pitchFamily="34" charset="0"/>
                <a:cs typeface="Calibri" panose="020F0502020204030204" pitchFamily="34" charset="0"/>
              </a:rPr>
              <a:t>China</a:t>
            </a:r>
            <a:endParaRPr sz="5400" dirty="0">
              <a:latin typeface="Calibri" panose="020F0502020204030204" pitchFamily="34" charset="0"/>
              <a:cs typeface="Calibri" panose="020F0502020204030204" pitchFamily="34" charset="0"/>
            </a:endParaRPr>
          </a:p>
        </p:txBody>
      </p:sp>
      <p:sp>
        <p:nvSpPr>
          <p:cNvPr id="10" name="object 10"/>
          <p:cNvSpPr txBox="1">
            <a:spLocks noGrp="1"/>
          </p:cNvSpPr>
          <p:nvPr>
            <p:ph type="title"/>
          </p:nvPr>
        </p:nvSpPr>
        <p:spPr>
          <a:xfrm>
            <a:off x="8764686" y="2823590"/>
            <a:ext cx="6856314" cy="505267"/>
          </a:xfrm>
          <a:prstGeom prst="rect">
            <a:avLst/>
          </a:prstGeom>
        </p:spPr>
        <p:txBody>
          <a:bodyPr vert="horz" wrap="square" lIns="0" tIns="12700" rIns="0" bIns="0" rtlCol="0">
            <a:spAutoFit/>
          </a:bodyPr>
          <a:lstStyle/>
          <a:p>
            <a:pPr marL="12700">
              <a:lnSpc>
                <a:spcPct val="100000"/>
              </a:lnSpc>
              <a:spcBef>
                <a:spcPts val="100"/>
              </a:spcBef>
            </a:pPr>
            <a:r>
              <a:rPr sz="3200" b="1" dirty="0">
                <a:latin typeface="Calibri"/>
                <a:cs typeface="Calibri"/>
              </a:rPr>
              <a:t>KOOBEN</a:t>
            </a:r>
            <a:r>
              <a:rPr sz="3200" b="1" spc="-5" dirty="0">
                <a:latin typeface="Calibri"/>
                <a:cs typeface="Calibri"/>
              </a:rPr>
              <a:t> </a:t>
            </a:r>
            <a:r>
              <a:rPr sz="3200" b="1" spc="-80" dirty="0">
                <a:latin typeface="Calibri"/>
                <a:cs typeface="Calibri"/>
              </a:rPr>
              <a:t>COMPANY</a:t>
            </a:r>
            <a:r>
              <a:rPr sz="3200" b="1" spc="5" dirty="0">
                <a:latin typeface="Calibri"/>
                <a:cs typeface="Calibri"/>
              </a:rPr>
              <a:t> </a:t>
            </a:r>
            <a:r>
              <a:rPr sz="3200" b="1" spc="85" dirty="0">
                <a:latin typeface="Calibri"/>
                <a:cs typeface="Calibri"/>
              </a:rPr>
              <a:t>OFFICE</a:t>
            </a:r>
            <a:r>
              <a:rPr lang="zh-CN" altLang="en-US" sz="3200" b="1" spc="85" dirty="0">
                <a:latin typeface="Calibri"/>
                <a:cs typeface="Calibri"/>
              </a:rPr>
              <a:t> </a:t>
            </a:r>
            <a:r>
              <a:rPr lang="en-US" altLang="zh-CN" sz="3200" b="1" spc="85" dirty="0">
                <a:latin typeface="Calibri"/>
                <a:cs typeface="Calibri"/>
              </a:rPr>
              <a:t>LOCATION</a:t>
            </a:r>
            <a:endParaRPr sz="32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E2DA3"/>
          </a:solidFill>
        </p:spPr>
        <p:txBody>
          <a:bodyPr wrap="square" lIns="0" tIns="0" rIns="0" bIns="0" rtlCol="0"/>
          <a:lstStyle/>
          <a:p>
            <a:endParaRPr dirty="0"/>
          </a:p>
        </p:txBody>
      </p:sp>
      <p:sp>
        <p:nvSpPr>
          <p:cNvPr id="3" name="object 3"/>
          <p:cNvSpPr/>
          <p:nvPr/>
        </p:nvSpPr>
        <p:spPr>
          <a:xfrm>
            <a:off x="1254365" y="2898937"/>
            <a:ext cx="1618615" cy="2226945"/>
          </a:xfrm>
          <a:custGeom>
            <a:avLst/>
            <a:gdLst/>
            <a:ahLst/>
            <a:cxnLst/>
            <a:rect l="l" t="t" r="r" b="b"/>
            <a:pathLst>
              <a:path w="1618614" h="2226945">
                <a:moveTo>
                  <a:pt x="6020" y="2212468"/>
                </a:moveTo>
                <a:lnTo>
                  <a:pt x="454" y="2212468"/>
                </a:lnTo>
                <a:lnTo>
                  <a:pt x="431" y="2211299"/>
                </a:lnTo>
                <a:lnTo>
                  <a:pt x="318" y="2205518"/>
                </a:lnTo>
                <a:lnTo>
                  <a:pt x="270" y="2203068"/>
                </a:lnTo>
                <a:lnTo>
                  <a:pt x="0" y="2193700"/>
                </a:lnTo>
                <a:lnTo>
                  <a:pt x="71" y="2184418"/>
                </a:lnTo>
                <a:lnTo>
                  <a:pt x="911" y="2175179"/>
                </a:lnTo>
                <a:lnTo>
                  <a:pt x="4530" y="2143435"/>
                </a:lnTo>
                <a:lnTo>
                  <a:pt x="6610" y="2111692"/>
                </a:lnTo>
                <a:lnTo>
                  <a:pt x="6297" y="2079778"/>
                </a:lnTo>
                <a:lnTo>
                  <a:pt x="2735" y="2047522"/>
                </a:lnTo>
                <a:lnTo>
                  <a:pt x="2743" y="2020473"/>
                </a:lnTo>
                <a:lnTo>
                  <a:pt x="5994" y="1970489"/>
                </a:lnTo>
                <a:lnTo>
                  <a:pt x="11169" y="1908752"/>
                </a:lnTo>
                <a:lnTo>
                  <a:pt x="16953" y="1846446"/>
                </a:lnTo>
                <a:lnTo>
                  <a:pt x="22027" y="1794752"/>
                </a:lnTo>
                <a:lnTo>
                  <a:pt x="27041" y="1751176"/>
                </a:lnTo>
                <a:lnTo>
                  <a:pt x="29178" y="1737498"/>
                </a:lnTo>
                <a:lnTo>
                  <a:pt x="30973" y="1723821"/>
                </a:lnTo>
                <a:lnTo>
                  <a:pt x="31846" y="1711126"/>
                </a:lnTo>
                <a:lnTo>
                  <a:pt x="31914" y="1710143"/>
                </a:lnTo>
                <a:lnTo>
                  <a:pt x="33844" y="1673442"/>
                </a:lnTo>
                <a:lnTo>
                  <a:pt x="38126" y="1637083"/>
                </a:lnTo>
                <a:lnTo>
                  <a:pt x="43518" y="1600894"/>
                </a:lnTo>
                <a:lnTo>
                  <a:pt x="48783" y="1564706"/>
                </a:lnTo>
                <a:lnTo>
                  <a:pt x="56880" y="1515303"/>
                </a:lnTo>
                <a:lnTo>
                  <a:pt x="67562" y="1466651"/>
                </a:lnTo>
                <a:lnTo>
                  <a:pt x="80341" y="1418604"/>
                </a:lnTo>
                <a:lnTo>
                  <a:pt x="94731" y="1371020"/>
                </a:lnTo>
                <a:lnTo>
                  <a:pt x="110245" y="1323755"/>
                </a:lnTo>
                <a:lnTo>
                  <a:pt x="126397" y="1276665"/>
                </a:lnTo>
                <a:lnTo>
                  <a:pt x="142701" y="1229607"/>
                </a:lnTo>
                <a:lnTo>
                  <a:pt x="161679" y="1176192"/>
                </a:lnTo>
                <a:lnTo>
                  <a:pt x="181815" y="1122120"/>
                </a:lnTo>
                <a:lnTo>
                  <a:pt x="202084" y="1069909"/>
                </a:lnTo>
                <a:lnTo>
                  <a:pt x="221455" y="1022074"/>
                </a:lnTo>
                <a:lnTo>
                  <a:pt x="238900" y="981132"/>
                </a:lnTo>
                <a:lnTo>
                  <a:pt x="261542" y="930361"/>
                </a:lnTo>
                <a:lnTo>
                  <a:pt x="289644" y="869942"/>
                </a:lnTo>
                <a:lnTo>
                  <a:pt x="323651" y="801622"/>
                </a:lnTo>
                <a:lnTo>
                  <a:pt x="343007" y="765047"/>
                </a:lnTo>
                <a:lnTo>
                  <a:pt x="364007" y="727153"/>
                </a:lnTo>
                <a:lnTo>
                  <a:pt x="386705" y="688159"/>
                </a:lnTo>
                <a:lnTo>
                  <a:pt x="411158" y="648283"/>
                </a:lnTo>
                <a:lnTo>
                  <a:pt x="437420" y="607744"/>
                </a:lnTo>
                <a:lnTo>
                  <a:pt x="465548" y="566761"/>
                </a:lnTo>
                <a:lnTo>
                  <a:pt x="495596" y="525552"/>
                </a:lnTo>
                <a:lnTo>
                  <a:pt x="527622" y="484337"/>
                </a:lnTo>
                <a:lnTo>
                  <a:pt x="561679" y="443333"/>
                </a:lnTo>
                <a:lnTo>
                  <a:pt x="597825" y="402760"/>
                </a:lnTo>
                <a:lnTo>
                  <a:pt x="636113" y="362835"/>
                </a:lnTo>
                <a:lnTo>
                  <a:pt x="676601" y="323779"/>
                </a:lnTo>
                <a:lnTo>
                  <a:pt x="719344" y="285809"/>
                </a:lnTo>
                <a:lnTo>
                  <a:pt x="764397" y="249143"/>
                </a:lnTo>
                <a:lnTo>
                  <a:pt x="811815" y="214002"/>
                </a:lnTo>
                <a:lnTo>
                  <a:pt x="861656" y="180602"/>
                </a:lnTo>
                <a:lnTo>
                  <a:pt x="913973" y="149164"/>
                </a:lnTo>
                <a:lnTo>
                  <a:pt x="968823" y="119906"/>
                </a:lnTo>
                <a:lnTo>
                  <a:pt x="1101388" y="56483"/>
                </a:lnTo>
                <a:lnTo>
                  <a:pt x="1210402" y="22852"/>
                </a:lnTo>
                <a:lnTo>
                  <a:pt x="1354208" y="7771"/>
                </a:lnTo>
                <a:lnTo>
                  <a:pt x="1591149" y="0"/>
                </a:lnTo>
                <a:lnTo>
                  <a:pt x="1595708" y="0"/>
                </a:lnTo>
                <a:lnTo>
                  <a:pt x="1617592" y="25075"/>
                </a:lnTo>
                <a:lnTo>
                  <a:pt x="1617592" y="31002"/>
                </a:lnTo>
                <a:lnTo>
                  <a:pt x="1617860" y="56483"/>
                </a:lnTo>
                <a:lnTo>
                  <a:pt x="1618112" y="95248"/>
                </a:lnTo>
                <a:lnTo>
                  <a:pt x="1618014" y="417467"/>
                </a:lnTo>
                <a:lnTo>
                  <a:pt x="1617650" y="525552"/>
                </a:lnTo>
                <a:lnTo>
                  <a:pt x="1617316" y="607744"/>
                </a:lnTo>
                <a:lnTo>
                  <a:pt x="1616965" y="683761"/>
                </a:lnTo>
                <a:lnTo>
                  <a:pt x="1616341" y="801622"/>
                </a:lnTo>
                <a:lnTo>
                  <a:pt x="1615938" y="869942"/>
                </a:lnTo>
                <a:lnTo>
                  <a:pt x="1615552" y="930361"/>
                </a:lnTo>
                <a:lnTo>
                  <a:pt x="1615202" y="981132"/>
                </a:lnTo>
                <a:lnTo>
                  <a:pt x="1614707" y="1047582"/>
                </a:lnTo>
                <a:lnTo>
                  <a:pt x="1614314" y="1095013"/>
                </a:lnTo>
                <a:lnTo>
                  <a:pt x="1613930" y="1136790"/>
                </a:lnTo>
                <a:lnTo>
                  <a:pt x="1613207" y="1200561"/>
                </a:lnTo>
                <a:lnTo>
                  <a:pt x="1610982" y="1242729"/>
                </a:lnTo>
                <a:lnTo>
                  <a:pt x="1548044" y="1277586"/>
                </a:lnTo>
                <a:lnTo>
                  <a:pt x="1508459" y="1300072"/>
                </a:lnTo>
                <a:lnTo>
                  <a:pt x="1472953" y="1327572"/>
                </a:lnTo>
                <a:lnTo>
                  <a:pt x="1440713" y="1359138"/>
                </a:lnTo>
                <a:lnTo>
                  <a:pt x="1410931" y="1393819"/>
                </a:lnTo>
                <a:lnTo>
                  <a:pt x="1382795" y="1430666"/>
                </a:lnTo>
                <a:lnTo>
                  <a:pt x="1356116" y="1471287"/>
                </a:lnTo>
                <a:lnTo>
                  <a:pt x="1334856" y="1513390"/>
                </a:lnTo>
                <a:lnTo>
                  <a:pt x="1318967" y="1557012"/>
                </a:lnTo>
                <a:lnTo>
                  <a:pt x="1308396" y="1602192"/>
                </a:lnTo>
                <a:lnTo>
                  <a:pt x="1303094" y="1648968"/>
                </a:lnTo>
                <a:lnTo>
                  <a:pt x="1303010" y="1697378"/>
                </a:lnTo>
                <a:lnTo>
                  <a:pt x="1303631" y="1710143"/>
                </a:lnTo>
                <a:lnTo>
                  <a:pt x="1304215" y="1723821"/>
                </a:lnTo>
                <a:lnTo>
                  <a:pt x="1304263" y="1724961"/>
                </a:lnTo>
                <a:lnTo>
                  <a:pt x="1304638" y="1737498"/>
                </a:lnTo>
                <a:lnTo>
                  <a:pt x="1304677" y="1738795"/>
                </a:lnTo>
                <a:lnTo>
                  <a:pt x="1304818" y="1751176"/>
                </a:lnTo>
                <a:lnTo>
                  <a:pt x="1304833" y="1752544"/>
                </a:lnTo>
                <a:lnTo>
                  <a:pt x="1303109" y="1774128"/>
                </a:lnTo>
                <a:lnTo>
                  <a:pt x="1264257" y="1800415"/>
                </a:lnTo>
                <a:lnTo>
                  <a:pt x="1241301" y="1802239"/>
                </a:lnTo>
                <a:lnTo>
                  <a:pt x="1227783" y="1802239"/>
                </a:lnTo>
                <a:lnTo>
                  <a:pt x="1187114" y="1806057"/>
                </a:lnTo>
                <a:lnTo>
                  <a:pt x="1128451" y="1816372"/>
                </a:lnTo>
                <a:lnTo>
                  <a:pt x="1069872" y="1827371"/>
                </a:lnTo>
                <a:lnTo>
                  <a:pt x="1029460" y="1833241"/>
                </a:lnTo>
                <a:lnTo>
                  <a:pt x="996570" y="1854334"/>
                </a:lnTo>
                <a:lnTo>
                  <a:pt x="983084" y="1901030"/>
                </a:lnTo>
                <a:lnTo>
                  <a:pt x="980427" y="1965158"/>
                </a:lnTo>
                <a:lnTo>
                  <a:pt x="979024" y="2017659"/>
                </a:lnTo>
                <a:lnTo>
                  <a:pt x="977877" y="2070161"/>
                </a:lnTo>
                <a:lnTo>
                  <a:pt x="977029" y="2122748"/>
                </a:lnTo>
                <a:lnTo>
                  <a:pt x="976402" y="2159115"/>
                </a:lnTo>
                <a:lnTo>
                  <a:pt x="974408" y="2186292"/>
                </a:lnTo>
                <a:lnTo>
                  <a:pt x="969849" y="2205518"/>
                </a:lnTo>
                <a:lnTo>
                  <a:pt x="966522" y="2210523"/>
                </a:lnTo>
                <a:lnTo>
                  <a:pt x="164057" y="2210523"/>
                </a:lnTo>
                <a:lnTo>
                  <a:pt x="6020" y="2212468"/>
                </a:lnTo>
                <a:close/>
              </a:path>
              <a:path w="1618614" h="2226945">
                <a:moveTo>
                  <a:pt x="1236752" y="1802467"/>
                </a:moveTo>
                <a:lnTo>
                  <a:pt x="1227783" y="1802239"/>
                </a:lnTo>
                <a:lnTo>
                  <a:pt x="1241301" y="1802239"/>
                </a:lnTo>
                <a:lnTo>
                  <a:pt x="1236752" y="1802467"/>
                </a:lnTo>
                <a:close/>
              </a:path>
              <a:path w="1618614" h="2226945">
                <a:moveTo>
                  <a:pt x="896494" y="2226574"/>
                </a:moveTo>
                <a:lnTo>
                  <a:pt x="863712" y="2226574"/>
                </a:lnTo>
                <a:lnTo>
                  <a:pt x="831095" y="2226044"/>
                </a:lnTo>
                <a:lnTo>
                  <a:pt x="389215" y="2212468"/>
                </a:lnTo>
                <a:lnTo>
                  <a:pt x="232048" y="2210523"/>
                </a:lnTo>
                <a:lnTo>
                  <a:pt x="966522" y="2210523"/>
                </a:lnTo>
                <a:lnTo>
                  <a:pt x="961528" y="2218035"/>
                </a:lnTo>
                <a:lnTo>
                  <a:pt x="954012" y="2221645"/>
                </a:lnTo>
                <a:lnTo>
                  <a:pt x="940528" y="2224198"/>
                </a:lnTo>
                <a:lnTo>
                  <a:pt x="921286" y="2225805"/>
                </a:lnTo>
                <a:lnTo>
                  <a:pt x="896494" y="2226574"/>
                </a:lnTo>
                <a:close/>
              </a:path>
            </a:pathLst>
          </a:custGeom>
          <a:solidFill>
            <a:srgbClr val="C3BEE9"/>
          </a:solidFill>
        </p:spPr>
        <p:txBody>
          <a:bodyPr wrap="square" lIns="0" tIns="0" rIns="0" bIns="0" rtlCol="0"/>
          <a:lstStyle/>
          <a:p>
            <a:endParaRPr/>
          </a:p>
        </p:txBody>
      </p:sp>
      <p:sp>
        <p:nvSpPr>
          <p:cNvPr id="4" name="object 4"/>
          <p:cNvSpPr/>
          <p:nvPr/>
        </p:nvSpPr>
        <p:spPr>
          <a:xfrm>
            <a:off x="14614574" y="1028700"/>
            <a:ext cx="2639060" cy="627380"/>
          </a:xfrm>
          <a:custGeom>
            <a:avLst/>
            <a:gdLst/>
            <a:ahLst/>
            <a:cxnLst/>
            <a:rect l="l" t="t" r="r" b="b"/>
            <a:pathLst>
              <a:path w="2639059" h="627380">
                <a:moveTo>
                  <a:pt x="2276996" y="626904"/>
                </a:moveTo>
                <a:lnTo>
                  <a:pt x="2328624" y="626933"/>
                </a:lnTo>
                <a:lnTo>
                  <a:pt x="2380259" y="626570"/>
                </a:lnTo>
                <a:lnTo>
                  <a:pt x="2431900" y="625896"/>
                </a:lnTo>
                <a:lnTo>
                  <a:pt x="2483547" y="624993"/>
                </a:lnTo>
                <a:lnTo>
                  <a:pt x="2638536" y="621721"/>
                </a:lnTo>
                <a:lnTo>
                  <a:pt x="2614091" y="362649"/>
                </a:lnTo>
                <a:lnTo>
                  <a:pt x="2595078" y="155479"/>
                </a:lnTo>
                <a:lnTo>
                  <a:pt x="2581211" y="0"/>
                </a:lnTo>
                <a:lnTo>
                  <a:pt x="0" y="0"/>
                </a:lnTo>
                <a:lnTo>
                  <a:pt x="0" y="248584"/>
                </a:lnTo>
                <a:lnTo>
                  <a:pt x="49922" y="249008"/>
                </a:lnTo>
                <a:lnTo>
                  <a:pt x="99912" y="249079"/>
                </a:lnTo>
                <a:lnTo>
                  <a:pt x="149964" y="248842"/>
                </a:lnTo>
                <a:lnTo>
                  <a:pt x="200074" y="248344"/>
                </a:lnTo>
                <a:lnTo>
                  <a:pt x="250238" y="247631"/>
                </a:lnTo>
                <a:lnTo>
                  <a:pt x="300450" y="246749"/>
                </a:lnTo>
                <a:lnTo>
                  <a:pt x="350706" y="245743"/>
                </a:lnTo>
                <a:lnTo>
                  <a:pt x="552081" y="241404"/>
                </a:lnTo>
                <a:lnTo>
                  <a:pt x="602489" y="240469"/>
                </a:lnTo>
                <a:lnTo>
                  <a:pt x="652913" y="239687"/>
                </a:lnTo>
                <a:lnTo>
                  <a:pt x="703349" y="239104"/>
                </a:lnTo>
                <a:lnTo>
                  <a:pt x="753792" y="238764"/>
                </a:lnTo>
                <a:lnTo>
                  <a:pt x="804238" y="238714"/>
                </a:lnTo>
                <a:lnTo>
                  <a:pt x="854682" y="239000"/>
                </a:lnTo>
                <a:lnTo>
                  <a:pt x="905119" y="239668"/>
                </a:lnTo>
                <a:lnTo>
                  <a:pt x="955545" y="240764"/>
                </a:lnTo>
                <a:lnTo>
                  <a:pt x="1005955" y="242334"/>
                </a:lnTo>
                <a:lnTo>
                  <a:pt x="1056345" y="244423"/>
                </a:lnTo>
                <a:lnTo>
                  <a:pt x="1106710" y="247078"/>
                </a:lnTo>
                <a:lnTo>
                  <a:pt x="1157045" y="250345"/>
                </a:lnTo>
                <a:lnTo>
                  <a:pt x="1207346" y="254269"/>
                </a:lnTo>
                <a:lnTo>
                  <a:pt x="1257607" y="258896"/>
                </a:lnTo>
                <a:lnTo>
                  <a:pt x="1307826" y="264273"/>
                </a:lnTo>
                <a:lnTo>
                  <a:pt x="1357996" y="270446"/>
                </a:lnTo>
                <a:lnTo>
                  <a:pt x="1408114" y="277459"/>
                </a:lnTo>
                <a:lnTo>
                  <a:pt x="1458174" y="285360"/>
                </a:lnTo>
                <a:lnTo>
                  <a:pt x="1508172" y="294194"/>
                </a:lnTo>
                <a:lnTo>
                  <a:pt x="1558104" y="304007"/>
                </a:lnTo>
                <a:lnTo>
                  <a:pt x="1607964" y="314846"/>
                </a:lnTo>
                <a:lnTo>
                  <a:pt x="1657749" y="326755"/>
                </a:lnTo>
                <a:lnTo>
                  <a:pt x="1662402" y="351686"/>
                </a:lnTo>
                <a:lnTo>
                  <a:pt x="1660075" y="411138"/>
                </a:lnTo>
                <a:lnTo>
                  <a:pt x="1655422" y="482097"/>
                </a:lnTo>
                <a:lnTo>
                  <a:pt x="1653096" y="541548"/>
                </a:lnTo>
                <a:lnTo>
                  <a:pt x="1709342" y="577537"/>
                </a:lnTo>
                <a:lnTo>
                  <a:pt x="1760935" y="587229"/>
                </a:lnTo>
                <a:lnTo>
                  <a:pt x="1812530" y="595636"/>
                </a:lnTo>
                <a:lnTo>
                  <a:pt x="1864125" y="602841"/>
                </a:lnTo>
                <a:lnTo>
                  <a:pt x="1915723" y="608923"/>
                </a:lnTo>
                <a:lnTo>
                  <a:pt x="1967323" y="613965"/>
                </a:lnTo>
                <a:lnTo>
                  <a:pt x="2018926" y="618047"/>
                </a:lnTo>
                <a:lnTo>
                  <a:pt x="2070531" y="621251"/>
                </a:lnTo>
                <a:lnTo>
                  <a:pt x="2122141" y="623657"/>
                </a:lnTo>
                <a:lnTo>
                  <a:pt x="2173754" y="625348"/>
                </a:lnTo>
                <a:lnTo>
                  <a:pt x="2225372" y="626403"/>
                </a:lnTo>
                <a:lnTo>
                  <a:pt x="2276996" y="626904"/>
                </a:lnTo>
                <a:close/>
              </a:path>
            </a:pathLst>
          </a:custGeom>
          <a:solidFill>
            <a:srgbClr val="A7D6CB"/>
          </a:solidFill>
        </p:spPr>
        <p:txBody>
          <a:bodyPr wrap="square" lIns="0" tIns="0" rIns="0" bIns="0" rtlCol="0"/>
          <a:lstStyle/>
          <a:p>
            <a:endParaRPr/>
          </a:p>
        </p:txBody>
      </p:sp>
      <p:pic>
        <p:nvPicPr>
          <p:cNvPr id="5" name="object 5"/>
          <p:cNvPicPr/>
          <p:nvPr/>
        </p:nvPicPr>
        <p:blipFill>
          <a:blip r:embed="rId2" cstate="print"/>
          <a:stretch>
            <a:fillRect/>
          </a:stretch>
        </p:blipFill>
        <p:spPr>
          <a:xfrm>
            <a:off x="19913" y="0"/>
            <a:ext cx="2000249" cy="1647824"/>
          </a:xfrm>
          <a:prstGeom prst="rect">
            <a:avLst/>
          </a:prstGeom>
        </p:spPr>
      </p:pic>
      <p:sp>
        <p:nvSpPr>
          <p:cNvPr id="7" name="object 7"/>
          <p:cNvSpPr txBox="1"/>
          <p:nvPr/>
        </p:nvSpPr>
        <p:spPr>
          <a:xfrm>
            <a:off x="2051189" y="4272314"/>
            <a:ext cx="4916170" cy="1490152"/>
          </a:xfrm>
          <a:prstGeom prst="rect">
            <a:avLst/>
          </a:prstGeom>
        </p:spPr>
        <p:txBody>
          <a:bodyPr vert="horz" wrap="square" lIns="0" tIns="12700" rIns="0" bIns="0" rtlCol="0">
            <a:spAutoFit/>
          </a:bodyPr>
          <a:lstStyle/>
          <a:p>
            <a:pPr marL="12700">
              <a:lnSpc>
                <a:spcPct val="100000"/>
              </a:lnSpc>
              <a:spcBef>
                <a:spcPts val="100"/>
              </a:spcBef>
            </a:pPr>
            <a:r>
              <a:rPr sz="9600" dirty="0">
                <a:solidFill>
                  <a:srgbClr val="FFFFF2"/>
                </a:solidFill>
                <a:latin typeface="Calibri" panose="020F0502020204030204" pitchFamily="34" charset="0"/>
                <a:cs typeface="Calibri" panose="020F0502020204030204" pitchFamily="34" charset="0"/>
              </a:rPr>
              <a:t>Our</a:t>
            </a:r>
            <a:r>
              <a:rPr sz="9600" spc="165" dirty="0">
                <a:solidFill>
                  <a:srgbClr val="FFFFF2"/>
                </a:solidFill>
                <a:latin typeface="Calibri" panose="020F0502020204030204" pitchFamily="34" charset="0"/>
                <a:cs typeface="Calibri" panose="020F0502020204030204" pitchFamily="34" charset="0"/>
              </a:rPr>
              <a:t> </a:t>
            </a:r>
            <a:r>
              <a:rPr sz="9600" spc="-35" dirty="0">
                <a:solidFill>
                  <a:srgbClr val="FFFFF2"/>
                </a:solidFill>
                <a:latin typeface="Calibri" panose="020F0502020204030204" pitchFamily="34" charset="0"/>
                <a:cs typeface="Calibri" panose="020F0502020204030204" pitchFamily="34" charset="0"/>
              </a:rPr>
              <a:t>story</a:t>
            </a:r>
            <a:endParaRPr sz="9600" dirty="0">
              <a:latin typeface="Calibri" panose="020F0502020204030204" pitchFamily="34" charset="0"/>
              <a:cs typeface="Calibri" panose="020F0502020204030204" pitchFamily="34" charset="0"/>
            </a:endParaRPr>
          </a:p>
        </p:txBody>
      </p:sp>
      <p:sp>
        <p:nvSpPr>
          <p:cNvPr id="8" name="object 8"/>
          <p:cNvSpPr txBox="1"/>
          <p:nvPr/>
        </p:nvSpPr>
        <p:spPr>
          <a:xfrm>
            <a:off x="8153400" y="3306459"/>
            <a:ext cx="9100234" cy="6137578"/>
          </a:xfrm>
          <a:prstGeom prst="rect">
            <a:avLst/>
          </a:prstGeom>
        </p:spPr>
        <p:txBody>
          <a:bodyPr vert="horz" wrap="square" lIns="0" tIns="12700" rIns="0" bIns="0" rtlCol="0">
            <a:spAutoFit/>
          </a:bodyPr>
          <a:lstStyle/>
          <a:p>
            <a:pPr>
              <a:spcBef>
                <a:spcPts val="600"/>
              </a:spcBef>
              <a:spcAft>
                <a:spcPts val="600"/>
              </a:spcAft>
            </a:pPr>
            <a:r>
              <a:rPr lang="en-CN" sz="2300" dirty="0">
                <a:solidFill>
                  <a:schemeClr val="bg1"/>
                </a:solidFill>
                <a:latin typeface="Calibri" panose="020F0502020204030204" pitchFamily="34" charset="0"/>
                <a:cs typeface="Calibri" panose="020F0502020204030204" pitchFamily="34" charset="0"/>
              </a:rPr>
              <a:t>Kooben’s founder, Mr. Yang Xinqi, began his career over two decades ago as a drilling rig maintenance engineer. At the time, he experienced firsthand the unreliable performance of domestically produced drilling tools.</a:t>
            </a:r>
          </a:p>
          <a:p>
            <a:pPr>
              <a:spcBef>
                <a:spcPts val="600"/>
              </a:spcBef>
              <a:spcAft>
                <a:spcPts val="600"/>
              </a:spcAft>
            </a:pPr>
            <a:r>
              <a:rPr lang="en-CN" sz="2300" dirty="0">
                <a:solidFill>
                  <a:schemeClr val="bg1"/>
                </a:solidFill>
                <a:latin typeface="Calibri" panose="020F0502020204030204" pitchFamily="34" charset="0"/>
                <a:cs typeface="Calibri" panose="020F0502020204030204" pitchFamily="34" charset="0"/>
              </a:rPr>
              <a:t>However, from his front-row seat in the industry, he witnessed a profound transformation. Through years of relentless innovation, China's leading manufacturers have evolved to produce world-class tools that now match and often surpass their international counterparts in quality, all while maintaining a significant cost advantage.</a:t>
            </a:r>
          </a:p>
          <a:p>
            <a:pPr>
              <a:spcBef>
                <a:spcPts val="600"/>
              </a:spcBef>
              <a:spcAft>
                <a:spcPts val="600"/>
              </a:spcAft>
            </a:pPr>
            <a:r>
              <a:rPr lang="en-CN" sz="2300" dirty="0">
                <a:solidFill>
                  <a:schemeClr val="bg1"/>
                </a:solidFill>
                <a:latin typeface="Calibri" panose="020F0502020204030204" pitchFamily="34" charset="0"/>
                <a:cs typeface="Calibri" panose="020F0502020204030204" pitchFamily="34" charset="0"/>
              </a:rPr>
              <a:t>This unique insight</a:t>
            </a:r>
            <a:r>
              <a:rPr lang="zh-CN" altLang="en-US" sz="2300" dirty="0">
                <a:solidFill>
                  <a:schemeClr val="bg1"/>
                </a:solidFill>
                <a:latin typeface="Calibri" panose="020F0502020204030204" pitchFamily="34" charset="0"/>
                <a:cs typeface="Calibri" panose="020F0502020204030204" pitchFamily="34" charset="0"/>
              </a:rPr>
              <a:t> </a:t>
            </a:r>
            <a:r>
              <a:rPr lang="en-US" altLang="zh-CN" sz="2300" dirty="0">
                <a:solidFill>
                  <a:schemeClr val="bg1"/>
                </a:solidFill>
                <a:latin typeface="Calibri" panose="020F0502020204030204" pitchFamily="34" charset="0"/>
                <a:cs typeface="Calibri" panose="020F0502020204030204" pitchFamily="34" charset="0"/>
              </a:rPr>
              <a:t>-</a:t>
            </a:r>
            <a:r>
              <a:rPr lang="zh-CN" altLang="en-US" sz="2300" dirty="0">
                <a:solidFill>
                  <a:schemeClr val="bg1"/>
                </a:solidFill>
                <a:latin typeface="Calibri" panose="020F0502020204030204" pitchFamily="34" charset="0"/>
                <a:cs typeface="Calibri" panose="020F0502020204030204" pitchFamily="34" charset="0"/>
              </a:rPr>
              <a:t> </a:t>
            </a:r>
            <a:r>
              <a:rPr lang="en-CN" sz="2300" dirty="0">
                <a:solidFill>
                  <a:schemeClr val="bg1"/>
                </a:solidFill>
                <a:latin typeface="Calibri" panose="020F0502020204030204" pitchFamily="34" charset="0"/>
                <a:cs typeface="Calibri" panose="020F0502020204030204" pitchFamily="34" charset="0"/>
              </a:rPr>
              <a:t>knowing who makes the best tools and why</a:t>
            </a:r>
            <a:r>
              <a:rPr lang="zh-CN" altLang="en-US" sz="2300" dirty="0">
                <a:solidFill>
                  <a:schemeClr val="bg1"/>
                </a:solidFill>
                <a:latin typeface="Calibri" panose="020F0502020204030204" pitchFamily="34" charset="0"/>
                <a:cs typeface="Calibri" panose="020F0502020204030204" pitchFamily="34" charset="0"/>
              </a:rPr>
              <a:t> </a:t>
            </a:r>
            <a:r>
              <a:rPr lang="en-US" altLang="zh-CN" sz="2300" dirty="0">
                <a:solidFill>
                  <a:schemeClr val="bg1"/>
                </a:solidFill>
                <a:latin typeface="Calibri" panose="020F0502020204030204" pitchFamily="34" charset="0"/>
                <a:cs typeface="Calibri" panose="020F0502020204030204" pitchFamily="34" charset="0"/>
              </a:rPr>
              <a:t>-</a:t>
            </a:r>
            <a:r>
              <a:rPr lang="zh-CN" altLang="en-US" sz="2300" dirty="0">
                <a:solidFill>
                  <a:schemeClr val="bg1"/>
                </a:solidFill>
                <a:latin typeface="Calibri" panose="020F0502020204030204" pitchFamily="34" charset="0"/>
                <a:cs typeface="Calibri" panose="020F0502020204030204" pitchFamily="34" charset="0"/>
              </a:rPr>
              <a:t> </a:t>
            </a:r>
            <a:r>
              <a:rPr lang="en-CN" sz="2300" dirty="0">
                <a:solidFill>
                  <a:schemeClr val="bg1"/>
                </a:solidFill>
                <a:latin typeface="Calibri" panose="020F0502020204030204" pitchFamily="34" charset="0"/>
                <a:cs typeface="Calibri" panose="020F0502020204030204" pitchFamily="34" charset="0"/>
              </a:rPr>
              <a:t>is the foundation of Kooben.</a:t>
            </a:r>
          </a:p>
          <a:p>
            <a:pPr>
              <a:spcBef>
                <a:spcPts val="600"/>
              </a:spcBef>
              <a:spcAft>
                <a:spcPts val="600"/>
              </a:spcAft>
            </a:pPr>
            <a:r>
              <a:rPr lang="en-CN" sz="2300" dirty="0">
                <a:solidFill>
                  <a:schemeClr val="bg1"/>
                </a:solidFill>
                <a:latin typeface="Calibri" panose="020F0502020204030204" pitchFamily="34" charset="0"/>
                <a:cs typeface="Calibri" panose="020F0502020204030204" pitchFamily="34" charset="0"/>
              </a:rPr>
              <a:t>Mr. Yang founded Kooben in 2018 with a clear mission: to act as a strategic partner</a:t>
            </a:r>
            <a:r>
              <a:rPr lang="zh-CN" altLang="en-US" sz="2300" dirty="0">
                <a:solidFill>
                  <a:schemeClr val="bg1"/>
                </a:solidFill>
                <a:latin typeface="Calibri" panose="020F0502020204030204" pitchFamily="34" charset="0"/>
                <a:cs typeface="Calibri" panose="020F0502020204030204" pitchFamily="34" charset="0"/>
              </a:rPr>
              <a:t> </a:t>
            </a:r>
            <a:r>
              <a:rPr lang="en-US" altLang="zh-CN" sz="2300" dirty="0">
                <a:solidFill>
                  <a:schemeClr val="bg1"/>
                </a:solidFill>
                <a:latin typeface="Calibri" panose="020F0502020204030204" pitchFamily="34" charset="0"/>
                <a:cs typeface="Calibri" panose="020F0502020204030204" pitchFamily="34" charset="0"/>
              </a:rPr>
              <a:t>of</a:t>
            </a:r>
            <a:r>
              <a:rPr lang="zh-CN" altLang="en-US" sz="2300" dirty="0">
                <a:solidFill>
                  <a:schemeClr val="bg1"/>
                </a:solidFill>
                <a:latin typeface="Calibri" panose="020F0502020204030204" pitchFamily="34" charset="0"/>
                <a:cs typeface="Calibri" panose="020F0502020204030204" pitchFamily="34" charset="0"/>
              </a:rPr>
              <a:t> </a:t>
            </a:r>
            <a:r>
              <a:rPr lang="en-US" altLang="zh-CN" sz="2300" dirty="0">
                <a:solidFill>
                  <a:schemeClr val="bg1"/>
                </a:solidFill>
                <a:latin typeface="Calibri" panose="020F0502020204030204" pitchFamily="34" charset="0"/>
                <a:cs typeface="Calibri" panose="020F0502020204030204" pitchFamily="34" charset="0"/>
              </a:rPr>
              <a:t>drilling</a:t>
            </a:r>
            <a:r>
              <a:rPr lang="zh-CN" altLang="en-US" sz="2300" dirty="0">
                <a:solidFill>
                  <a:schemeClr val="bg1"/>
                </a:solidFill>
                <a:latin typeface="Calibri" panose="020F0502020204030204" pitchFamily="34" charset="0"/>
                <a:cs typeface="Calibri" panose="020F0502020204030204" pitchFamily="34" charset="0"/>
              </a:rPr>
              <a:t> </a:t>
            </a:r>
            <a:r>
              <a:rPr lang="en-US" altLang="zh-CN" sz="2300" dirty="0">
                <a:solidFill>
                  <a:schemeClr val="bg1"/>
                </a:solidFill>
                <a:latin typeface="Calibri" panose="020F0502020204030204" pitchFamily="34" charset="0"/>
                <a:cs typeface="Calibri" panose="020F0502020204030204" pitchFamily="34" charset="0"/>
              </a:rPr>
              <a:t>tools</a:t>
            </a:r>
            <a:r>
              <a:rPr lang="en-CN" sz="2300" dirty="0">
                <a:solidFill>
                  <a:schemeClr val="bg1"/>
                </a:solidFill>
                <a:latin typeface="Calibri" panose="020F0502020204030204" pitchFamily="34" charset="0"/>
                <a:cs typeface="Calibri" panose="020F0502020204030204" pitchFamily="34" charset="0"/>
              </a:rPr>
              <a:t> for global customers, navigating the complexities of China's supply chain for them. We meticulously select products from elite manufacturers to deliver an unbeatable combination of performance, quality, and value. With Kooben, our partners can bypass the uncertainty and confidently access the very best the industry has to offer.</a:t>
            </a:r>
            <a:r>
              <a:rPr lang="en-CN" sz="2300" dirty="0">
                <a:solidFill>
                  <a:schemeClr val="bg1"/>
                </a:solidFill>
                <a:effectLst/>
                <a:latin typeface="Calibri" panose="020F0502020204030204" pitchFamily="34" charset="0"/>
                <a:cs typeface="Calibri" panose="020F0502020204030204" pitchFamily="34" charset="0"/>
              </a:rPr>
              <a:t> </a:t>
            </a:r>
            <a:endParaRPr lang="en-US" sz="2300" dirty="0">
              <a:solidFill>
                <a:schemeClr val="bg1"/>
              </a:solidFill>
              <a:latin typeface="Calibri" panose="020F0502020204030204" pitchFamily="34" charset="0"/>
              <a:cs typeface="Calibri" panose="020F0502020204030204" pitchFamily="34" charset="0"/>
            </a:endParaRPr>
          </a:p>
        </p:txBody>
      </p:sp>
      <p:sp>
        <p:nvSpPr>
          <p:cNvPr id="9" name="object 9"/>
          <p:cNvSpPr txBox="1">
            <a:spLocks noGrp="1"/>
          </p:cNvSpPr>
          <p:nvPr>
            <p:ph type="title"/>
          </p:nvPr>
        </p:nvSpPr>
        <p:spPr>
          <a:xfrm>
            <a:off x="8153400" y="2453664"/>
            <a:ext cx="7948711" cy="513080"/>
          </a:xfrm>
          <a:prstGeom prst="rect">
            <a:avLst/>
          </a:prstGeom>
        </p:spPr>
        <p:txBody>
          <a:bodyPr vert="horz" wrap="square" lIns="0" tIns="12700" rIns="0" bIns="0" rtlCol="0">
            <a:spAutoFit/>
          </a:bodyPr>
          <a:lstStyle/>
          <a:p>
            <a:pPr marL="12700">
              <a:lnSpc>
                <a:spcPct val="100000"/>
              </a:lnSpc>
              <a:spcBef>
                <a:spcPts val="100"/>
              </a:spcBef>
            </a:pPr>
            <a:r>
              <a:rPr sz="3200" b="1" spc="110" dirty="0">
                <a:latin typeface="Calibri"/>
                <a:cs typeface="Calibri"/>
              </a:rPr>
              <a:t>THE</a:t>
            </a:r>
            <a:r>
              <a:rPr sz="3200" b="1" spc="-35" dirty="0">
                <a:latin typeface="Calibri"/>
                <a:cs typeface="Calibri"/>
              </a:rPr>
              <a:t> </a:t>
            </a:r>
            <a:r>
              <a:rPr lang="en-US" altLang="zh-CN" sz="3200" b="1" spc="-35" dirty="0">
                <a:latin typeface="Calibri"/>
                <a:cs typeface="Calibri"/>
              </a:rPr>
              <a:t>FOUNDING</a:t>
            </a:r>
            <a:r>
              <a:rPr sz="3200" b="1" spc="-30" dirty="0">
                <a:latin typeface="Calibri"/>
                <a:cs typeface="Calibri"/>
              </a:rPr>
              <a:t> </a:t>
            </a:r>
            <a:r>
              <a:rPr sz="3200" b="1" spc="50" dirty="0">
                <a:latin typeface="Calibri"/>
                <a:cs typeface="Calibri"/>
              </a:rPr>
              <a:t>OF</a:t>
            </a:r>
            <a:r>
              <a:rPr sz="3200" b="1" spc="-30" dirty="0">
                <a:latin typeface="Calibri"/>
                <a:cs typeface="Calibri"/>
              </a:rPr>
              <a:t> </a:t>
            </a:r>
            <a:r>
              <a:rPr sz="3200" b="1" dirty="0">
                <a:latin typeface="Calibri"/>
                <a:cs typeface="Calibri"/>
              </a:rPr>
              <a:t>KOOBE</a:t>
            </a:r>
            <a:r>
              <a:rPr lang="en-US" altLang="zh-CN" sz="3200" b="1" dirty="0">
                <a:latin typeface="Calibri"/>
                <a:cs typeface="Calibri"/>
              </a:rPr>
              <a:t>N</a:t>
            </a:r>
            <a:endParaRPr sz="32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770479" y="1028698"/>
            <a:ext cx="2485628" cy="2161132"/>
          </a:xfrm>
          <a:prstGeom prst="rect">
            <a:avLst/>
          </a:prstGeom>
        </p:spPr>
      </p:pic>
      <p:sp>
        <p:nvSpPr>
          <p:cNvPr id="3" name="object 3"/>
          <p:cNvSpPr/>
          <p:nvPr/>
        </p:nvSpPr>
        <p:spPr>
          <a:xfrm>
            <a:off x="11249832" y="6570262"/>
            <a:ext cx="2639060" cy="627380"/>
          </a:xfrm>
          <a:custGeom>
            <a:avLst/>
            <a:gdLst/>
            <a:ahLst/>
            <a:cxnLst/>
            <a:rect l="l" t="t" r="r" b="b"/>
            <a:pathLst>
              <a:path w="2639059" h="627379">
                <a:moveTo>
                  <a:pt x="361540" y="626904"/>
                </a:moveTo>
                <a:lnTo>
                  <a:pt x="309911" y="626933"/>
                </a:lnTo>
                <a:lnTo>
                  <a:pt x="258277" y="626570"/>
                </a:lnTo>
                <a:lnTo>
                  <a:pt x="206636" y="625896"/>
                </a:lnTo>
                <a:lnTo>
                  <a:pt x="154988" y="624993"/>
                </a:lnTo>
                <a:lnTo>
                  <a:pt x="0" y="621721"/>
                </a:lnTo>
                <a:lnTo>
                  <a:pt x="24445" y="362649"/>
                </a:lnTo>
                <a:lnTo>
                  <a:pt x="43458" y="155479"/>
                </a:lnTo>
                <a:lnTo>
                  <a:pt x="57325" y="0"/>
                </a:lnTo>
                <a:lnTo>
                  <a:pt x="2638536" y="0"/>
                </a:lnTo>
                <a:lnTo>
                  <a:pt x="2638536" y="248584"/>
                </a:lnTo>
                <a:lnTo>
                  <a:pt x="2588614" y="249008"/>
                </a:lnTo>
                <a:lnTo>
                  <a:pt x="2538624" y="249079"/>
                </a:lnTo>
                <a:lnTo>
                  <a:pt x="2488572" y="248842"/>
                </a:lnTo>
                <a:lnTo>
                  <a:pt x="2438461" y="248344"/>
                </a:lnTo>
                <a:lnTo>
                  <a:pt x="2388298" y="247631"/>
                </a:lnTo>
                <a:lnTo>
                  <a:pt x="2338086" y="246749"/>
                </a:lnTo>
                <a:lnTo>
                  <a:pt x="2287829" y="245743"/>
                </a:lnTo>
                <a:lnTo>
                  <a:pt x="2086455" y="241404"/>
                </a:lnTo>
                <a:lnTo>
                  <a:pt x="2036047" y="240469"/>
                </a:lnTo>
                <a:lnTo>
                  <a:pt x="1985623" y="239687"/>
                </a:lnTo>
                <a:lnTo>
                  <a:pt x="1935187" y="239104"/>
                </a:lnTo>
                <a:lnTo>
                  <a:pt x="1884743" y="238764"/>
                </a:lnTo>
                <a:lnTo>
                  <a:pt x="1834298" y="238714"/>
                </a:lnTo>
                <a:lnTo>
                  <a:pt x="1783854" y="239000"/>
                </a:lnTo>
                <a:lnTo>
                  <a:pt x="1733416" y="239668"/>
                </a:lnTo>
                <a:lnTo>
                  <a:pt x="1682990" y="240764"/>
                </a:lnTo>
                <a:lnTo>
                  <a:pt x="1632580" y="242334"/>
                </a:lnTo>
                <a:lnTo>
                  <a:pt x="1582190" y="244423"/>
                </a:lnTo>
                <a:lnTo>
                  <a:pt x="1531826" y="247078"/>
                </a:lnTo>
                <a:lnTo>
                  <a:pt x="1481491" y="250345"/>
                </a:lnTo>
                <a:lnTo>
                  <a:pt x="1431190" y="254269"/>
                </a:lnTo>
                <a:lnTo>
                  <a:pt x="1380928" y="258896"/>
                </a:lnTo>
                <a:lnTo>
                  <a:pt x="1330710" y="264273"/>
                </a:lnTo>
                <a:lnTo>
                  <a:pt x="1280539" y="270446"/>
                </a:lnTo>
                <a:lnTo>
                  <a:pt x="1230422" y="277459"/>
                </a:lnTo>
                <a:lnTo>
                  <a:pt x="1180362" y="285360"/>
                </a:lnTo>
                <a:lnTo>
                  <a:pt x="1130364" y="294194"/>
                </a:lnTo>
                <a:lnTo>
                  <a:pt x="1080432" y="304007"/>
                </a:lnTo>
                <a:lnTo>
                  <a:pt x="1030571" y="314846"/>
                </a:lnTo>
                <a:lnTo>
                  <a:pt x="980787" y="326755"/>
                </a:lnTo>
                <a:lnTo>
                  <a:pt x="976134" y="351686"/>
                </a:lnTo>
                <a:lnTo>
                  <a:pt x="978460" y="411138"/>
                </a:lnTo>
                <a:lnTo>
                  <a:pt x="983113" y="482097"/>
                </a:lnTo>
                <a:lnTo>
                  <a:pt x="985439" y="541548"/>
                </a:lnTo>
                <a:lnTo>
                  <a:pt x="929194" y="577537"/>
                </a:lnTo>
                <a:lnTo>
                  <a:pt x="877600" y="587229"/>
                </a:lnTo>
                <a:lnTo>
                  <a:pt x="826006" y="595636"/>
                </a:lnTo>
                <a:lnTo>
                  <a:pt x="774410" y="602841"/>
                </a:lnTo>
                <a:lnTo>
                  <a:pt x="722812" y="608923"/>
                </a:lnTo>
                <a:lnTo>
                  <a:pt x="671213" y="613965"/>
                </a:lnTo>
                <a:lnTo>
                  <a:pt x="619610" y="618047"/>
                </a:lnTo>
                <a:lnTo>
                  <a:pt x="568004" y="621251"/>
                </a:lnTo>
                <a:lnTo>
                  <a:pt x="516395" y="623657"/>
                </a:lnTo>
                <a:lnTo>
                  <a:pt x="464781" y="625348"/>
                </a:lnTo>
                <a:lnTo>
                  <a:pt x="413163" y="626403"/>
                </a:lnTo>
                <a:lnTo>
                  <a:pt x="361540" y="626904"/>
                </a:lnTo>
                <a:close/>
              </a:path>
            </a:pathLst>
          </a:custGeom>
          <a:solidFill>
            <a:srgbClr val="4E2DA3"/>
          </a:solidFill>
        </p:spPr>
        <p:txBody>
          <a:bodyPr wrap="square" lIns="0" tIns="0" rIns="0" bIns="0" rtlCol="0"/>
          <a:lstStyle/>
          <a:p>
            <a:endParaRPr/>
          </a:p>
        </p:txBody>
      </p:sp>
      <p:grpSp>
        <p:nvGrpSpPr>
          <p:cNvPr id="4" name="object 4"/>
          <p:cNvGrpSpPr/>
          <p:nvPr/>
        </p:nvGrpSpPr>
        <p:grpSpPr>
          <a:xfrm>
            <a:off x="19913" y="0"/>
            <a:ext cx="2928620" cy="3475354"/>
            <a:chOff x="19913" y="0"/>
            <a:chExt cx="2928620" cy="3475354"/>
          </a:xfrm>
        </p:grpSpPr>
        <p:sp>
          <p:nvSpPr>
            <p:cNvPr id="5" name="object 5"/>
            <p:cNvSpPr/>
            <p:nvPr/>
          </p:nvSpPr>
          <p:spPr>
            <a:xfrm>
              <a:off x="1330021" y="1248370"/>
              <a:ext cx="1618615" cy="2226945"/>
            </a:xfrm>
            <a:custGeom>
              <a:avLst/>
              <a:gdLst/>
              <a:ahLst/>
              <a:cxnLst/>
              <a:rect l="l" t="t" r="r" b="b"/>
              <a:pathLst>
                <a:path w="1618614" h="2226945">
                  <a:moveTo>
                    <a:pt x="1612091" y="14106"/>
                  </a:moveTo>
                  <a:lnTo>
                    <a:pt x="1617658" y="14106"/>
                  </a:lnTo>
                  <a:lnTo>
                    <a:pt x="1617681" y="15275"/>
                  </a:lnTo>
                  <a:lnTo>
                    <a:pt x="1617793" y="21055"/>
                  </a:lnTo>
                  <a:lnTo>
                    <a:pt x="1617841" y="23506"/>
                  </a:lnTo>
                  <a:lnTo>
                    <a:pt x="1618112" y="32874"/>
                  </a:lnTo>
                  <a:lnTo>
                    <a:pt x="1618041" y="42156"/>
                  </a:lnTo>
                  <a:lnTo>
                    <a:pt x="1617200" y="51395"/>
                  </a:lnTo>
                  <a:lnTo>
                    <a:pt x="1613581" y="83138"/>
                  </a:lnTo>
                  <a:lnTo>
                    <a:pt x="1611501" y="114882"/>
                  </a:lnTo>
                  <a:lnTo>
                    <a:pt x="1611814" y="146796"/>
                  </a:lnTo>
                  <a:lnTo>
                    <a:pt x="1615376" y="179052"/>
                  </a:lnTo>
                  <a:lnTo>
                    <a:pt x="1615368" y="206101"/>
                  </a:lnTo>
                  <a:lnTo>
                    <a:pt x="1612117" y="256085"/>
                  </a:lnTo>
                  <a:lnTo>
                    <a:pt x="1606942" y="317822"/>
                  </a:lnTo>
                  <a:lnTo>
                    <a:pt x="1601158" y="380128"/>
                  </a:lnTo>
                  <a:lnTo>
                    <a:pt x="1596084" y="431822"/>
                  </a:lnTo>
                  <a:lnTo>
                    <a:pt x="1591070" y="475398"/>
                  </a:lnTo>
                  <a:lnTo>
                    <a:pt x="1588933" y="489075"/>
                  </a:lnTo>
                  <a:lnTo>
                    <a:pt x="1587138" y="502753"/>
                  </a:lnTo>
                  <a:lnTo>
                    <a:pt x="1586265" y="515447"/>
                  </a:lnTo>
                  <a:lnTo>
                    <a:pt x="1586198" y="516430"/>
                  </a:lnTo>
                  <a:lnTo>
                    <a:pt x="1584267" y="553132"/>
                  </a:lnTo>
                  <a:lnTo>
                    <a:pt x="1579986" y="589491"/>
                  </a:lnTo>
                  <a:lnTo>
                    <a:pt x="1574593" y="625679"/>
                  </a:lnTo>
                  <a:lnTo>
                    <a:pt x="1569329" y="661868"/>
                  </a:lnTo>
                  <a:lnTo>
                    <a:pt x="1561231" y="711270"/>
                  </a:lnTo>
                  <a:lnTo>
                    <a:pt x="1550550" y="759923"/>
                  </a:lnTo>
                  <a:lnTo>
                    <a:pt x="1537771" y="807970"/>
                  </a:lnTo>
                  <a:lnTo>
                    <a:pt x="1523381" y="855554"/>
                  </a:lnTo>
                  <a:lnTo>
                    <a:pt x="1507866" y="902819"/>
                  </a:lnTo>
                  <a:lnTo>
                    <a:pt x="1491714" y="949909"/>
                  </a:lnTo>
                  <a:lnTo>
                    <a:pt x="1475410" y="996967"/>
                  </a:lnTo>
                  <a:lnTo>
                    <a:pt x="1456433" y="1050382"/>
                  </a:lnTo>
                  <a:lnTo>
                    <a:pt x="1436296" y="1104454"/>
                  </a:lnTo>
                  <a:lnTo>
                    <a:pt x="1416028" y="1156665"/>
                  </a:lnTo>
                  <a:lnTo>
                    <a:pt x="1396657" y="1204500"/>
                  </a:lnTo>
                  <a:lnTo>
                    <a:pt x="1379211" y="1245441"/>
                  </a:lnTo>
                  <a:lnTo>
                    <a:pt x="1356569" y="1296212"/>
                  </a:lnTo>
                  <a:lnTo>
                    <a:pt x="1328467" y="1356632"/>
                  </a:lnTo>
                  <a:lnTo>
                    <a:pt x="1294461" y="1424951"/>
                  </a:lnTo>
                  <a:lnTo>
                    <a:pt x="1275104" y="1461527"/>
                  </a:lnTo>
                  <a:lnTo>
                    <a:pt x="1254104" y="1499421"/>
                  </a:lnTo>
                  <a:lnTo>
                    <a:pt x="1231406" y="1538415"/>
                  </a:lnTo>
                  <a:lnTo>
                    <a:pt x="1206954" y="1578291"/>
                  </a:lnTo>
                  <a:lnTo>
                    <a:pt x="1180691" y="1618830"/>
                  </a:lnTo>
                  <a:lnTo>
                    <a:pt x="1152564" y="1659813"/>
                  </a:lnTo>
                  <a:lnTo>
                    <a:pt x="1122515" y="1701021"/>
                  </a:lnTo>
                  <a:lnTo>
                    <a:pt x="1090490" y="1742237"/>
                  </a:lnTo>
                  <a:lnTo>
                    <a:pt x="1056432" y="1783241"/>
                  </a:lnTo>
                  <a:lnTo>
                    <a:pt x="1020287" y="1823814"/>
                  </a:lnTo>
                  <a:lnTo>
                    <a:pt x="981998" y="1863738"/>
                  </a:lnTo>
                  <a:lnTo>
                    <a:pt x="941510" y="1902795"/>
                  </a:lnTo>
                  <a:lnTo>
                    <a:pt x="898767" y="1940765"/>
                  </a:lnTo>
                  <a:lnTo>
                    <a:pt x="853715" y="1977430"/>
                  </a:lnTo>
                  <a:lnTo>
                    <a:pt x="806296" y="2012572"/>
                  </a:lnTo>
                  <a:lnTo>
                    <a:pt x="756456" y="2045971"/>
                  </a:lnTo>
                  <a:lnTo>
                    <a:pt x="704138" y="2077410"/>
                  </a:lnTo>
                  <a:lnTo>
                    <a:pt x="649289" y="2106668"/>
                  </a:lnTo>
                  <a:lnTo>
                    <a:pt x="516724" y="2170090"/>
                  </a:lnTo>
                  <a:lnTo>
                    <a:pt x="407710" y="2203721"/>
                  </a:lnTo>
                  <a:lnTo>
                    <a:pt x="263904" y="2218802"/>
                  </a:lnTo>
                  <a:lnTo>
                    <a:pt x="26962" y="2226574"/>
                  </a:lnTo>
                  <a:lnTo>
                    <a:pt x="22403" y="2226574"/>
                  </a:lnTo>
                  <a:lnTo>
                    <a:pt x="519" y="2201499"/>
                  </a:lnTo>
                  <a:lnTo>
                    <a:pt x="519" y="2195572"/>
                  </a:lnTo>
                  <a:lnTo>
                    <a:pt x="252" y="2170090"/>
                  </a:lnTo>
                  <a:lnTo>
                    <a:pt x="0" y="2131326"/>
                  </a:lnTo>
                  <a:lnTo>
                    <a:pt x="97" y="1809106"/>
                  </a:lnTo>
                  <a:lnTo>
                    <a:pt x="462" y="1701021"/>
                  </a:lnTo>
                  <a:lnTo>
                    <a:pt x="795" y="1618830"/>
                  </a:lnTo>
                  <a:lnTo>
                    <a:pt x="1146" y="1542813"/>
                  </a:lnTo>
                  <a:lnTo>
                    <a:pt x="1770" y="1424951"/>
                  </a:lnTo>
                  <a:lnTo>
                    <a:pt x="2173" y="1356632"/>
                  </a:lnTo>
                  <a:lnTo>
                    <a:pt x="2560" y="1296212"/>
                  </a:lnTo>
                  <a:lnTo>
                    <a:pt x="2910" y="1245441"/>
                  </a:lnTo>
                  <a:lnTo>
                    <a:pt x="3404" y="1178991"/>
                  </a:lnTo>
                  <a:lnTo>
                    <a:pt x="3797" y="1131561"/>
                  </a:lnTo>
                  <a:lnTo>
                    <a:pt x="4181" y="1089784"/>
                  </a:lnTo>
                  <a:lnTo>
                    <a:pt x="4904" y="1026012"/>
                  </a:lnTo>
                  <a:lnTo>
                    <a:pt x="7130" y="983845"/>
                  </a:lnTo>
                  <a:lnTo>
                    <a:pt x="70067" y="948988"/>
                  </a:lnTo>
                  <a:lnTo>
                    <a:pt x="109652" y="926502"/>
                  </a:lnTo>
                  <a:lnTo>
                    <a:pt x="145159" y="899002"/>
                  </a:lnTo>
                  <a:lnTo>
                    <a:pt x="177398" y="867436"/>
                  </a:lnTo>
                  <a:lnTo>
                    <a:pt x="207180" y="832754"/>
                  </a:lnTo>
                  <a:lnTo>
                    <a:pt x="235316" y="795907"/>
                  </a:lnTo>
                  <a:lnTo>
                    <a:pt x="261996" y="755286"/>
                  </a:lnTo>
                  <a:lnTo>
                    <a:pt x="283255" y="713184"/>
                  </a:lnTo>
                  <a:lnTo>
                    <a:pt x="299145" y="669561"/>
                  </a:lnTo>
                  <a:lnTo>
                    <a:pt x="309715" y="624381"/>
                  </a:lnTo>
                  <a:lnTo>
                    <a:pt x="315017" y="577606"/>
                  </a:lnTo>
                  <a:lnTo>
                    <a:pt x="315102" y="529196"/>
                  </a:lnTo>
                  <a:lnTo>
                    <a:pt x="314480" y="516430"/>
                  </a:lnTo>
                  <a:lnTo>
                    <a:pt x="313896" y="502753"/>
                  </a:lnTo>
                  <a:lnTo>
                    <a:pt x="313848" y="501613"/>
                  </a:lnTo>
                  <a:lnTo>
                    <a:pt x="313473" y="489075"/>
                  </a:lnTo>
                  <a:lnTo>
                    <a:pt x="313435" y="487779"/>
                  </a:lnTo>
                  <a:lnTo>
                    <a:pt x="313294" y="475398"/>
                  </a:lnTo>
                  <a:lnTo>
                    <a:pt x="313278" y="474030"/>
                  </a:lnTo>
                  <a:lnTo>
                    <a:pt x="315002" y="452445"/>
                  </a:lnTo>
                  <a:lnTo>
                    <a:pt x="353855" y="426159"/>
                  </a:lnTo>
                  <a:lnTo>
                    <a:pt x="376811" y="424335"/>
                  </a:lnTo>
                  <a:lnTo>
                    <a:pt x="390328" y="424335"/>
                  </a:lnTo>
                  <a:lnTo>
                    <a:pt x="430997" y="420517"/>
                  </a:lnTo>
                  <a:lnTo>
                    <a:pt x="489661" y="410202"/>
                  </a:lnTo>
                  <a:lnTo>
                    <a:pt x="548239" y="399203"/>
                  </a:lnTo>
                  <a:lnTo>
                    <a:pt x="588652" y="393333"/>
                  </a:lnTo>
                  <a:lnTo>
                    <a:pt x="621542" y="372240"/>
                  </a:lnTo>
                  <a:lnTo>
                    <a:pt x="635027" y="325544"/>
                  </a:lnTo>
                  <a:lnTo>
                    <a:pt x="637684" y="261416"/>
                  </a:lnTo>
                  <a:lnTo>
                    <a:pt x="639087" y="208914"/>
                  </a:lnTo>
                  <a:lnTo>
                    <a:pt x="640234" y="156413"/>
                  </a:lnTo>
                  <a:lnTo>
                    <a:pt x="641082" y="103826"/>
                  </a:lnTo>
                  <a:lnTo>
                    <a:pt x="641709" y="67459"/>
                  </a:lnTo>
                  <a:lnTo>
                    <a:pt x="643704" y="40282"/>
                  </a:lnTo>
                  <a:lnTo>
                    <a:pt x="648263" y="21055"/>
                  </a:lnTo>
                  <a:lnTo>
                    <a:pt x="651589" y="16051"/>
                  </a:lnTo>
                  <a:lnTo>
                    <a:pt x="1454054" y="16051"/>
                  </a:lnTo>
                  <a:lnTo>
                    <a:pt x="1612091" y="14106"/>
                  </a:lnTo>
                  <a:close/>
                </a:path>
                <a:path w="1618614" h="2226945">
                  <a:moveTo>
                    <a:pt x="381359" y="424107"/>
                  </a:moveTo>
                  <a:lnTo>
                    <a:pt x="390328" y="424335"/>
                  </a:lnTo>
                  <a:lnTo>
                    <a:pt x="376811" y="424335"/>
                  </a:lnTo>
                  <a:lnTo>
                    <a:pt x="381359" y="424107"/>
                  </a:lnTo>
                  <a:close/>
                </a:path>
                <a:path w="1618614" h="2226945">
                  <a:moveTo>
                    <a:pt x="721617" y="0"/>
                  </a:moveTo>
                  <a:lnTo>
                    <a:pt x="754399" y="0"/>
                  </a:lnTo>
                  <a:lnTo>
                    <a:pt x="787016" y="530"/>
                  </a:lnTo>
                  <a:lnTo>
                    <a:pt x="1228896" y="14106"/>
                  </a:lnTo>
                  <a:lnTo>
                    <a:pt x="1386063" y="16051"/>
                  </a:lnTo>
                  <a:lnTo>
                    <a:pt x="651589" y="16051"/>
                  </a:lnTo>
                  <a:lnTo>
                    <a:pt x="656583" y="8539"/>
                  </a:lnTo>
                  <a:lnTo>
                    <a:pt x="664100" y="4929"/>
                  </a:lnTo>
                  <a:lnTo>
                    <a:pt x="677583" y="2376"/>
                  </a:lnTo>
                  <a:lnTo>
                    <a:pt x="696825" y="769"/>
                  </a:lnTo>
                  <a:lnTo>
                    <a:pt x="721617" y="0"/>
                  </a:lnTo>
                  <a:close/>
                </a:path>
              </a:pathLst>
            </a:custGeom>
            <a:solidFill>
              <a:srgbClr val="A7D6CB"/>
            </a:solidFill>
          </p:spPr>
          <p:txBody>
            <a:bodyPr wrap="square" lIns="0" tIns="0" rIns="0" bIns="0" rtlCol="0"/>
            <a:lstStyle/>
            <a:p>
              <a:endParaRPr/>
            </a:p>
          </p:txBody>
        </p:sp>
        <p:pic>
          <p:nvPicPr>
            <p:cNvPr id="6" name="object 6"/>
            <p:cNvPicPr/>
            <p:nvPr/>
          </p:nvPicPr>
          <p:blipFill>
            <a:blip r:embed="rId3" cstate="print"/>
            <a:stretch>
              <a:fillRect/>
            </a:stretch>
          </p:blipFill>
          <p:spPr>
            <a:xfrm>
              <a:off x="19913" y="0"/>
              <a:ext cx="2000249" cy="1647824"/>
            </a:xfrm>
            <a:prstGeom prst="rect">
              <a:avLst/>
            </a:prstGeom>
          </p:spPr>
        </p:pic>
      </p:grpSp>
      <p:pic>
        <p:nvPicPr>
          <p:cNvPr id="7" name="object 7"/>
          <p:cNvPicPr/>
          <p:nvPr/>
        </p:nvPicPr>
        <p:blipFill>
          <a:blip r:embed="rId4" cstate="print"/>
          <a:stretch>
            <a:fillRect/>
          </a:stretch>
        </p:blipFill>
        <p:spPr>
          <a:xfrm>
            <a:off x="11249832" y="3022024"/>
            <a:ext cx="6010259" cy="3248015"/>
          </a:xfrm>
          <a:prstGeom prst="rect">
            <a:avLst/>
          </a:prstGeom>
        </p:spPr>
      </p:pic>
      <p:sp>
        <p:nvSpPr>
          <p:cNvPr id="8" name="object 8"/>
          <p:cNvSpPr txBox="1">
            <a:spLocks noGrp="1"/>
          </p:cNvSpPr>
          <p:nvPr>
            <p:ph type="title"/>
          </p:nvPr>
        </p:nvSpPr>
        <p:spPr>
          <a:xfrm>
            <a:off x="1447800" y="1772848"/>
            <a:ext cx="8926866" cy="1049070"/>
          </a:xfrm>
          <a:prstGeom prst="rect">
            <a:avLst/>
          </a:prstGeom>
        </p:spPr>
        <p:txBody>
          <a:bodyPr vert="horz" wrap="square" lIns="0" tIns="187325" rIns="0" bIns="0" rtlCol="0">
            <a:spAutoFit/>
          </a:bodyPr>
          <a:lstStyle/>
          <a:p>
            <a:pPr marL="12700" marR="5080" indent="210820">
              <a:lnSpc>
                <a:spcPts val="6600"/>
              </a:lnSpc>
              <a:spcBef>
                <a:spcPts val="1475"/>
              </a:spcBef>
            </a:pPr>
            <a:r>
              <a:rPr lang="en-CN" altLang="zh-CN" sz="6650" b="1" dirty="0">
                <a:solidFill>
                  <a:srgbClr val="242424"/>
                </a:solidFill>
                <a:latin typeface="Calibri" panose="020F0502020204030204" pitchFamily="34" charset="0"/>
                <a:cs typeface="Calibri" panose="020F0502020204030204" pitchFamily="34" charset="0"/>
              </a:rPr>
              <a:t>What</a:t>
            </a:r>
            <a:r>
              <a:rPr lang="zh-CN" altLang="en-US" sz="6650" b="1" dirty="0">
                <a:solidFill>
                  <a:srgbClr val="242424"/>
                </a:solidFill>
                <a:latin typeface="Calibri" panose="020F0502020204030204" pitchFamily="34" charset="0"/>
                <a:cs typeface="Calibri" panose="020F0502020204030204" pitchFamily="34" charset="0"/>
              </a:rPr>
              <a:t> </a:t>
            </a:r>
            <a:r>
              <a:rPr lang="en-US" altLang="zh-CN" sz="6650" b="1" dirty="0">
                <a:solidFill>
                  <a:srgbClr val="242424"/>
                </a:solidFill>
                <a:latin typeface="Calibri" panose="020F0502020204030204" pitchFamily="34" charset="0"/>
                <a:cs typeface="Calibri" panose="020F0502020204030204" pitchFamily="34" charset="0"/>
              </a:rPr>
              <a:t>We</a:t>
            </a:r>
            <a:r>
              <a:rPr lang="zh-CN" altLang="en-US" sz="6650" b="1" dirty="0">
                <a:solidFill>
                  <a:srgbClr val="242424"/>
                </a:solidFill>
                <a:latin typeface="Calibri" panose="020F0502020204030204" pitchFamily="34" charset="0"/>
                <a:cs typeface="Calibri" panose="020F0502020204030204" pitchFamily="34" charset="0"/>
              </a:rPr>
              <a:t> </a:t>
            </a:r>
            <a:r>
              <a:rPr lang="en-US" altLang="zh-CN" sz="6650" b="1" dirty="0">
                <a:solidFill>
                  <a:srgbClr val="242424"/>
                </a:solidFill>
                <a:latin typeface="Calibri" panose="020F0502020204030204" pitchFamily="34" charset="0"/>
                <a:cs typeface="Calibri" panose="020F0502020204030204" pitchFamily="34" charset="0"/>
              </a:rPr>
              <a:t>Do</a:t>
            </a:r>
            <a:endParaRPr sz="6650" b="1" dirty="0">
              <a:latin typeface="Calibri" panose="020F0502020204030204" pitchFamily="34" charset="0"/>
              <a:cs typeface="Calibri" panose="020F0502020204030204" pitchFamily="34" charset="0"/>
            </a:endParaRPr>
          </a:p>
        </p:txBody>
      </p:sp>
      <p:sp>
        <p:nvSpPr>
          <p:cNvPr id="9" name="object 9"/>
          <p:cNvSpPr txBox="1"/>
          <p:nvPr/>
        </p:nvSpPr>
        <p:spPr>
          <a:xfrm>
            <a:off x="1641434" y="3022024"/>
            <a:ext cx="9430744" cy="6476132"/>
          </a:xfrm>
          <a:prstGeom prst="rect">
            <a:avLst/>
          </a:prstGeom>
        </p:spPr>
        <p:txBody>
          <a:bodyPr vert="horz" wrap="square" lIns="0" tIns="12700" rIns="0" bIns="0" rtlCol="0">
            <a:spAutoFit/>
          </a:bodyPr>
          <a:lstStyle/>
          <a:p>
            <a:pPr>
              <a:spcBef>
                <a:spcPts val="600"/>
              </a:spcBef>
              <a:spcAft>
                <a:spcPts val="600"/>
              </a:spcAft>
            </a:pPr>
            <a:r>
              <a:rPr lang="en-US" sz="2600" b="1" dirty="0">
                <a:latin typeface="Calibri" panose="020F0502020204030204" pitchFamily="34" charset="0"/>
                <a:cs typeface="Calibri" panose="020F0502020204030204" pitchFamily="34" charset="0"/>
              </a:rPr>
              <a:t>Strategic Sourcing for Optimal Value:</a:t>
            </a:r>
            <a:r>
              <a:rPr lang="en-US" sz="2600" dirty="0">
                <a:latin typeface="Calibri" panose="020F0502020204030204" pitchFamily="34" charset="0"/>
                <a:cs typeface="Calibri" panose="020F0502020204030204" pitchFamily="34" charset="0"/>
              </a:rPr>
              <a:t> We partner with China's elite manufacturers, selecting the ideal supplier for each specific product to achieve the best possible balance of performance and cost.</a:t>
            </a:r>
          </a:p>
          <a:p>
            <a:pPr>
              <a:spcBef>
                <a:spcPts val="600"/>
              </a:spcBef>
              <a:spcAft>
                <a:spcPts val="600"/>
              </a:spcAft>
            </a:pPr>
            <a:r>
              <a:rPr lang="en-US" sz="2600" b="1" dirty="0">
                <a:latin typeface="Calibri" panose="020F0502020204030204" pitchFamily="34" charset="0"/>
                <a:cs typeface="Calibri" panose="020F0502020204030204" pitchFamily="34" charset="0"/>
              </a:rPr>
              <a:t>Expert-Driven Customization:</a:t>
            </a:r>
            <a:r>
              <a:rPr lang="en-US" sz="2600" dirty="0">
                <a:latin typeface="Calibri" panose="020F0502020204030204" pitchFamily="34" charset="0"/>
                <a:cs typeface="Calibri" panose="020F0502020204030204" pitchFamily="34" charset="0"/>
              </a:rPr>
              <a:t> We leverage our deep technical expertise to specify product customizations and enhancements with our suppliers, improving quality and durability while maintaining competitive pricing.</a:t>
            </a:r>
          </a:p>
          <a:p>
            <a:pPr>
              <a:spcBef>
                <a:spcPts val="600"/>
              </a:spcBef>
              <a:spcAft>
                <a:spcPts val="600"/>
              </a:spcAft>
            </a:pPr>
            <a:r>
              <a:rPr lang="en-US" sz="2600" b="1" dirty="0">
                <a:latin typeface="Calibri" panose="020F0502020204030204" pitchFamily="34" charset="0"/>
                <a:cs typeface="Calibri" panose="020F0502020204030204" pitchFamily="34" charset="0"/>
              </a:rPr>
              <a:t>Comprehensive OEM Solutions:</a:t>
            </a:r>
            <a:r>
              <a:rPr lang="en-US" sz="2600" dirty="0">
                <a:latin typeface="Calibri" panose="020F0502020204030204" pitchFamily="34" charset="0"/>
                <a:cs typeface="Calibri" panose="020F0502020204030204" pitchFamily="34" charset="0"/>
              </a:rPr>
              <a:t> We provide complete OEM solutions, allowing you to market a curated portfolio of top-tier tools under your brand. We are already the trusted OEM supplier for several prominent drilling rig manufacturers.</a:t>
            </a:r>
          </a:p>
          <a:p>
            <a:pPr>
              <a:spcBef>
                <a:spcPts val="600"/>
              </a:spcBef>
              <a:spcAft>
                <a:spcPts val="600"/>
              </a:spcAft>
            </a:pPr>
            <a:r>
              <a:rPr lang="en-US" sz="2600" b="1" dirty="0">
                <a:latin typeface="Calibri" panose="020F0502020204030204" pitchFamily="34" charset="0"/>
                <a:cs typeface="Calibri" panose="020F0502020204030204" pitchFamily="34" charset="0"/>
              </a:rPr>
              <a:t>Dedicated End-to-End Support:</a:t>
            </a:r>
            <a:r>
              <a:rPr lang="en-US" sz="2600" dirty="0">
                <a:latin typeface="Calibri" panose="020F0502020204030204" pitchFamily="34" charset="0"/>
                <a:cs typeface="Calibri" panose="020F0502020204030204" pitchFamily="34" charset="0"/>
              </a:rPr>
              <a:t> We take full responsibility for the quality of our products. Our dedicated product and customer service teams are here to support you with any pre-sales and after-sales needs.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E2DA3"/>
          </a:solidFill>
        </p:spPr>
        <p:txBody>
          <a:bodyPr wrap="square" lIns="0" tIns="0" rIns="0" bIns="0" rtlCol="0"/>
          <a:lstStyle/>
          <a:p>
            <a:endParaRPr/>
          </a:p>
        </p:txBody>
      </p:sp>
      <p:sp>
        <p:nvSpPr>
          <p:cNvPr id="3" name="object 3"/>
          <p:cNvSpPr/>
          <p:nvPr/>
        </p:nvSpPr>
        <p:spPr>
          <a:xfrm>
            <a:off x="1254365" y="2265855"/>
            <a:ext cx="1618615" cy="2226945"/>
          </a:xfrm>
          <a:custGeom>
            <a:avLst/>
            <a:gdLst/>
            <a:ahLst/>
            <a:cxnLst/>
            <a:rect l="l" t="t" r="r" b="b"/>
            <a:pathLst>
              <a:path w="1618614" h="2226945">
                <a:moveTo>
                  <a:pt x="6020" y="2212468"/>
                </a:moveTo>
                <a:lnTo>
                  <a:pt x="454" y="2212468"/>
                </a:lnTo>
                <a:lnTo>
                  <a:pt x="431" y="2211299"/>
                </a:lnTo>
                <a:lnTo>
                  <a:pt x="318" y="2205518"/>
                </a:lnTo>
                <a:lnTo>
                  <a:pt x="270" y="2203068"/>
                </a:lnTo>
                <a:lnTo>
                  <a:pt x="0" y="2193700"/>
                </a:lnTo>
                <a:lnTo>
                  <a:pt x="71" y="2184418"/>
                </a:lnTo>
                <a:lnTo>
                  <a:pt x="911" y="2175179"/>
                </a:lnTo>
                <a:lnTo>
                  <a:pt x="4530" y="2143435"/>
                </a:lnTo>
                <a:lnTo>
                  <a:pt x="6610" y="2111692"/>
                </a:lnTo>
                <a:lnTo>
                  <a:pt x="6297" y="2079778"/>
                </a:lnTo>
                <a:lnTo>
                  <a:pt x="2735" y="2047522"/>
                </a:lnTo>
                <a:lnTo>
                  <a:pt x="2743" y="2020473"/>
                </a:lnTo>
                <a:lnTo>
                  <a:pt x="5994" y="1970489"/>
                </a:lnTo>
                <a:lnTo>
                  <a:pt x="11169" y="1908752"/>
                </a:lnTo>
                <a:lnTo>
                  <a:pt x="16953" y="1846446"/>
                </a:lnTo>
                <a:lnTo>
                  <a:pt x="22027" y="1794752"/>
                </a:lnTo>
                <a:lnTo>
                  <a:pt x="27041" y="1751176"/>
                </a:lnTo>
                <a:lnTo>
                  <a:pt x="29178" y="1737498"/>
                </a:lnTo>
                <a:lnTo>
                  <a:pt x="30973" y="1723821"/>
                </a:lnTo>
                <a:lnTo>
                  <a:pt x="31846" y="1711126"/>
                </a:lnTo>
                <a:lnTo>
                  <a:pt x="31914" y="1710143"/>
                </a:lnTo>
                <a:lnTo>
                  <a:pt x="33844" y="1673442"/>
                </a:lnTo>
                <a:lnTo>
                  <a:pt x="38126" y="1637083"/>
                </a:lnTo>
                <a:lnTo>
                  <a:pt x="43518" y="1600894"/>
                </a:lnTo>
                <a:lnTo>
                  <a:pt x="48783" y="1564706"/>
                </a:lnTo>
                <a:lnTo>
                  <a:pt x="56880" y="1515303"/>
                </a:lnTo>
                <a:lnTo>
                  <a:pt x="67562" y="1466651"/>
                </a:lnTo>
                <a:lnTo>
                  <a:pt x="80341" y="1418604"/>
                </a:lnTo>
                <a:lnTo>
                  <a:pt x="94731" y="1371020"/>
                </a:lnTo>
                <a:lnTo>
                  <a:pt x="110245" y="1323755"/>
                </a:lnTo>
                <a:lnTo>
                  <a:pt x="126397" y="1276665"/>
                </a:lnTo>
                <a:lnTo>
                  <a:pt x="142701" y="1229607"/>
                </a:lnTo>
                <a:lnTo>
                  <a:pt x="161679" y="1176192"/>
                </a:lnTo>
                <a:lnTo>
                  <a:pt x="181815" y="1122120"/>
                </a:lnTo>
                <a:lnTo>
                  <a:pt x="202084" y="1069909"/>
                </a:lnTo>
                <a:lnTo>
                  <a:pt x="221455" y="1022074"/>
                </a:lnTo>
                <a:lnTo>
                  <a:pt x="238900" y="981132"/>
                </a:lnTo>
                <a:lnTo>
                  <a:pt x="261542" y="930361"/>
                </a:lnTo>
                <a:lnTo>
                  <a:pt x="289644" y="869942"/>
                </a:lnTo>
                <a:lnTo>
                  <a:pt x="323651" y="801622"/>
                </a:lnTo>
                <a:lnTo>
                  <a:pt x="343007" y="765047"/>
                </a:lnTo>
                <a:lnTo>
                  <a:pt x="364007" y="727153"/>
                </a:lnTo>
                <a:lnTo>
                  <a:pt x="386705" y="688159"/>
                </a:lnTo>
                <a:lnTo>
                  <a:pt x="411158" y="648283"/>
                </a:lnTo>
                <a:lnTo>
                  <a:pt x="437420" y="607744"/>
                </a:lnTo>
                <a:lnTo>
                  <a:pt x="465548" y="566761"/>
                </a:lnTo>
                <a:lnTo>
                  <a:pt x="495596" y="525552"/>
                </a:lnTo>
                <a:lnTo>
                  <a:pt x="527622" y="484337"/>
                </a:lnTo>
                <a:lnTo>
                  <a:pt x="561679" y="443333"/>
                </a:lnTo>
                <a:lnTo>
                  <a:pt x="597825" y="402760"/>
                </a:lnTo>
                <a:lnTo>
                  <a:pt x="636113" y="362835"/>
                </a:lnTo>
                <a:lnTo>
                  <a:pt x="676601" y="323779"/>
                </a:lnTo>
                <a:lnTo>
                  <a:pt x="719344" y="285809"/>
                </a:lnTo>
                <a:lnTo>
                  <a:pt x="764397" y="249143"/>
                </a:lnTo>
                <a:lnTo>
                  <a:pt x="811815" y="214002"/>
                </a:lnTo>
                <a:lnTo>
                  <a:pt x="861656" y="180602"/>
                </a:lnTo>
                <a:lnTo>
                  <a:pt x="913973" y="149164"/>
                </a:lnTo>
                <a:lnTo>
                  <a:pt x="968823" y="119906"/>
                </a:lnTo>
                <a:lnTo>
                  <a:pt x="1101388" y="56483"/>
                </a:lnTo>
                <a:lnTo>
                  <a:pt x="1210402" y="22852"/>
                </a:lnTo>
                <a:lnTo>
                  <a:pt x="1354208" y="7771"/>
                </a:lnTo>
                <a:lnTo>
                  <a:pt x="1591149" y="0"/>
                </a:lnTo>
                <a:lnTo>
                  <a:pt x="1595708" y="0"/>
                </a:lnTo>
                <a:lnTo>
                  <a:pt x="1617592" y="25075"/>
                </a:lnTo>
                <a:lnTo>
                  <a:pt x="1617592" y="31002"/>
                </a:lnTo>
                <a:lnTo>
                  <a:pt x="1617860" y="56483"/>
                </a:lnTo>
                <a:lnTo>
                  <a:pt x="1618112" y="95248"/>
                </a:lnTo>
                <a:lnTo>
                  <a:pt x="1618014" y="417467"/>
                </a:lnTo>
                <a:lnTo>
                  <a:pt x="1617650" y="525552"/>
                </a:lnTo>
                <a:lnTo>
                  <a:pt x="1617316" y="607744"/>
                </a:lnTo>
                <a:lnTo>
                  <a:pt x="1616965" y="683761"/>
                </a:lnTo>
                <a:lnTo>
                  <a:pt x="1616341" y="801622"/>
                </a:lnTo>
                <a:lnTo>
                  <a:pt x="1615938" y="869942"/>
                </a:lnTo>
                <a:lnTo>
                  <a:pt x="1615552" y="930361"/>
                </a:lnTo>
                <a:lnTo>
                  <a:pt x="1615202" y="981132"/>
                </a:lnTo>
                <a:lnTo>
                  <a:pt x="1614707" y="1047582"/>
                </a:lnTo>
                <a:lnTo>
                  <a:pt x="1614314" y="1095013"/>
                </a:lnTo>
                <a:lnTo>
                  <a:pt x="1613930" y="1136790"/>
                </a:lnTo>
                <a:lnTo>
                  <a:pt x="1613207" y="1200561"/>
                </a:lnTo>
                <a:lnTo>
                  <a:pt x="1610982" y="1242729"/>
                </a:lnTo>
                <a:lnTo>
                  <a:pt x="1548044" y="1277586"/>
                </a:lnTo>
                <a:lnTo>
                  <a:pt x="1508459" y="1300072"/>
                </a:lnTo>
                <a:lnTo>
                  <a:pt x="1472953" y="1327572"/>
                </a:lnTo>
                <a:lnTo>
                  <a:pt x="1440713" y="1359138"/>
                </a:lnTo>
                <a:lnTo>
                  <a:pt x="1410931" y="1393819"/>
                </a:lnTo>
                <a:lnTo>
                  <a:pt x="1382795" y="1430666"/>
                </a:lnTo>
                <a:lnTo>
                  <a:pt x="1356116" y="1471287"/>
                </a:lnTo>
                <a:lnTo>
                  <a:pt x="1334856" y="1513390"/>
                </a:lnTo>
                <a:lnTo>
                  <a:pt x="1318967" y="1557012"/>
                </a:lnTo>
                <a:lnTo>
                  <a:pt x="1308396" y="1602192"/>
                </a:lnTo>
                <a:lnTo>
                  <a:pt x="1303094" y="1648968"/>
                </a:lnTo>
                <a:lnTo>
                  <a:pt x="1303010" y="1697378"/>
                </a:lnTo>
                <a:lnTo>
                  <a:pt x="1303631" y="1710143"/>
                </a:lnTo>
                <a:lnTo>
                  <a:pt x="1304215" y="1723821"/>
                </a:lnTo>
                <a:lnTo>
                  <a:pt x="1304263" y="1724961"/>
                </a:lnTo>
                <a:lnTo>
                  <a:pt x="1304638" y="1737498"/>
                </a:lnTo>
                <a:lnTo>
                  <a:pt x="1304677" y="1738795"/>
                </a:lnTo>
                <a:lnTo>
                  <a:pt x="1304818" y="1751176"/>
                </a:lnTo>
                <a:lnTo>
                  <a:pt x="1304833" y="1752544"/>
                </a:lnTo>
                <a:lnTo>
                  <a:pt x="1303109" y="1774128"/>
                </a:lnTo>
                <a:lnTo>
                  <a:pt x="1264257" y="1800415"/>
                </a:lnTo>
                <a:lnTo>
                  <a:pt x="1241301" y="1802239"/>
                </a:lnTo>
                <a:lnTo>
                  <a:pt x="1227783" y="1802239"/>
                </a:lnTo>
                <a:lnTo>
                  <a:pt x="1187114" y="1806057"/>
                </a:lnTo>
                <a:lnTo>
                  <a:pt x="1128451" y="1816372"/>
                </a:lnTo>
                <a:lnTo>
                  <a:pt x="1069872" y="1827371"/>
                </a:lnTo>
                <a:lnTo>
                  <a:pt x="1029460" y="1833241"/>
                </a:lnTo>
                <a:lnTo>
                  <a:pt x="996570" y="1854334"/>
                </a:lnTo>
                <a:lnTo>
                  <a:pt x="983084" y="1901030"/>
                </a:lnTo>
                <a:lnTo>
                  <a:pt x="980427" y="1965158"/>
                </a:lnTo>
                <a:lnTo>
                  <a:pt x="979024" y="2017659"/>
                </a:lnTo>
                <a:lnTo>
                  <a:pt x="977877" y="2070161"/>
                </a:lnTo>
                <a:lnTo>
                  <a:pt x="977029" y="2122748"/>
                </a:lnTo>
                <a:lnTo>
                  <a:pt x="976402" y="2159115"/>
                </a:lnTo>
                <a:lnTo>
                  <a:pt x="974408" y="2186292"/>
                </a:lnTo>
                <a:lnTo>
                  <a:pt x="969849" y="2205518"/>
                </a:lnTo>
                <a:lnTo>
                  <a:pt x="966522" y="2210523"/>
                </a:lnTo>
                <a:lnTo>
                  <a:pt x="164057" y="2210523"/>
                </a:lnTo>
                <a:lnTo>
                  <a:pt x="6020" y="2212468"/>
                </a:lnTo>
                <a:close/>
              </a:path>
              <a:path w="1618614" h="2226945">
                <a:moveTo>
                  <a:pt x="1236752" y="1802467"/>
                </a:moveTo>
                <a:lnTo>
                  <a:pt x="1227783" y="1802239"/>
                </a:lnTo>
                <a:lnTo>
                  <a:pt x="1241301" y="1802239"/>
                </a:lnTo>
                <a:lnTo>
                  <a:pt x="1236752" y="1802467"/>
                </a:lnTo>
                <a:close/>
              </a:path>
              <a:path w="1618614" h="2226945">
                <a:moveTo>
                  <a:pt x="896494" y="2226574"/>
                </a:moveTo>
                <a:lnTo>
                  <a:pt x="863712" y="2226574"/>
                </a:lnTo>
                <a:lnTo>
                  <a:pt x="831095" y="2226044"/>
                </a:lnTo>
                <a:lnTo>
                  <a:pt x="389215" y="2212468"/>
                </a:lnTo>
                <a:lnTo>
                  <a:pt x="232048" y="2210523"/>
                </a:lnTo>
                <a:lnTo>
                  <a:pt x="966522" y="2210523"/>
                </a:lnTo>
                <a:lnTo>
                  <a:pt x="961528" y="2218035"/>
                </a:lnTo>
                <a:lnTo>
                  <a:pt x="954012" y="2221645"/>
                </a:lnTo>
                <a:lnTo>
                  <a:pt x="940528" y="2224198"/>
                </a:lnTo>
                <a:lnTo>
                  <a:pt x="921286" y="2225805"/>
                </a:lnTo>
                <a:lnTo>
                  <a:pt x="896494" y="2226574"/>
                </a:lnTo>
                <a:close/>
              </a:path>
            </a:pathLst>
          </a:custGeom>
          <a:solidFill>
            <a:srgbClr val="A7D6CB"/>
          </a:solidFill>
        </p:spPr>
        <p:txBody>
          <a:bodyPr wrap="square" lIns="0" tIns="0" rIns="0" bIns="0" rtlCol="0"/>
          <a:lstStyle/>
          <a:p>
            <a:endParaRPr/>
          </a:p>
        </p:txBody>
      </p:sp>
      <p:pic>
        <p:nvPicPr>
          <p:cNvPr id="4" name="object 4"/>
          <p:cNvPicPr/>
          <p:nvPr/>
        </p:nvPicPr>
        <p:blipFill>
          <a:blip r:embed="rId2" cstate="print"/>
          <a:stretch>
            <a:fillRect/>
          </a:stretch>
        </p:blipFill>
        <p:spPr>
          <a:xfrm>
            <a:off x="14859043" y="1028690"/>
            <a:ext cx="2397138" cy="2084194"/>
          </a:xfrm>
          <a:prstGeom prst="rect">
            <a:avLst/>
          </a:prstGeom>
        </p:spPr>
      </p:pic>
      <p:sp>
        <p:nvSpPr>
          <p:cNvPr id="5" name="object 5"/>
          <p:cNvSpPr/>
          <p:nvPr/>
        </p:nvSpPr>
        <p:spPr>
          <a:xfrm>
            <a:off x="9650609" y="7551446"/>
            <a:ext cx="2639060" cy="627380"/>
          </a:xfrm>
          <a:custGeom>
            <a:avLst/>
            <a:gdLst/>
            <a:ahLst/>
            <a:cxnLst/>
            <a:rect l="l" t="t" r="r" b="b"/>
            <a:pathLst>
              <a:path w="2639059" h="627379">
                <a:moveTo>
                  <a:pt x="361540" y="626904"/>
                </a:moveTo>
                <a:lnTo>
                  <a:pt x="309911" y="626933"/>
                </a:lnTo>
                <a:lnTo>
                  <a:pt x="258277" y="626570"/>
                </a:lnTo>
                <a:lnTo>
                  <a:pt x="206636" y="625896"/>
                </a:lnTo>
                <a:lnTo>
                  <a:pt x="154988" y="624993"/>
                </a:lnTo>
                <a:lnTo>
                  <a:pt x="0" y="621721"/>
                </a:lnTo>
                <a:lnTo>
                  <a:pt x="24445" y="362649"/>
                </a:lnTo>
                <a:lnTo>
                  <a:pt x="43458" y="155479"/>
                </a:lnTo>
                <a:lnTo>
                  <a:pt x="57325" y="0"/>
                </a:lnTo>
                <a:lnTo>
                  <a:pt x="2638536" y="0"/>
                </a:lnTo>
                <a:lnTo>
                  <a:pt x="2638536" y="248584"/>
                </a:lnTo>
                <a:lnTo>
                  <a:pt x="2588614" y="249008"/>
                </a:lnTo>
                <a:lnTo>
                  <a:pt x="2538624" y="249079"/>
                </a:lnTo>
                <a:lnTo>
                  <a:pt x="2488572" y="248842"/>
                </a:lnTo>
                <a:lnTo>
                  <a:pt x="2438461" y="248344"/>
                </a:lnTo>
                <a:lnTo>
                  <a:pt x="2388298" y="247631"/>
                </a:lnTo>
                <a:lnTo>
                  <a:pt x="2338086" y="246749"/>
                </a:lnTo>
                <a:lnTo>
                  <a:pt x="2287829" y="245743"/>
                </a:lnTo>
                <a:lnTo>
                  <a:pt x="2086455" y="241404"/>
                </a:lnTo>
                <a:lnTo>
                  <a:pt x="2036047" y="240469"/>
                </a:lnTo>
                <a:lnTo>
                  <a:pt x="1985623" y="239687"/>
                </a:lnTo>
                <a:lnTo>
                  <a:pt x="1935187" y="239104"/>
                </a:lnTo>
                <a:lnTo>
                  <a:pt x="1884743" y="238764"/>
                </a:lnTo>
                <a:lnTo>
                  <a:pt x="1834298" y="238714"/>
                </a:lnTo>
                <a:lnTo>
                  <a:pt x="1783854" y="239000"/>
                </a:lnTo>
                <a:lnTo>
                  <a:pt x="1733416" y="239668"/>
                </a:lnTo>
                <a:lnTo>
                  <a:pt x="1682990" y="240764"/>
                </a:lnTo>
                <a:lnTo>
                  <a:pt x="1632580" y="242334"/>
                </a:lnTo>
                <a:lnTo>
                  <a:pt x="1582190" y="244423"/>
                </a:lnTo>
                <a:lnTo>
                  <a:pt x="1531826" y="247078"/>
                </a:lnTo>
                <a:lnTo>
                  <a:pt x="1481491" y="250345"/>
                </a:lnTo>
                <a:lnTo>
                  <a:pt x="1431190" y="254269"/>
                </a:lnTo>
                <a:lnTo>
                  <a:pt x="1380928" y="258896"/>
                </a:lnTo>
                <a:lnTo>
                  <a:pt x="1330710" y="264273"/>
                </a:lnTo>
                <a:lnTo>
                  <a:pt x="1280539" y="270446"/>
                </a:lnTo>
                <a:lnTo>
                  <a:pt x="1230422" y="277459"/>
                </a:lnTo>
                <a:lnTo>
                  <a:pt x="1180362" y="285360"/>
                </a:lnTo>
                <a:lnTo>
                  <a:pt x="1130364" y="294194"/>
                </a:lnTo>
                <a:lnTo>
                  <a:pt x="1080432" y="304007"/>
                </a:lnTo>
                <a:lnTo>
                  <a:pt x="1030571" y="314846"/>
                </a:lnTo>
                <a:lnTo>
                  <a:pt x="980787" y="326755"/>
                </a:lnTo>
                <a:lnTo>
                  <a:pt x="976134" y="351686"/>
                </a:lnTo>
                <a:lnTo>
                  <a:pt x="978460" y="411138"/>
                </a:lnTo>
                <a:lnTo>
                  <a:pt x="983113" y="482097"/>
                </a:lnTo>
                <a:lnTo>
                  <a:pt x="985439" y="541548"/>
                </a:lnTo>
                <a:lnTo>
                  <a:pt x="929194" y="577537"/>
                </a:lnTo>
                <a:lnTo>
                  <a:pt x="877600" y="587229"/>
                </a:lnTo>
                <a:lnTo>
                  <a:pt x="826006" y="595636"/>
                </a:lnTo>
                <a:lnTo>
                  <a:pt x="774410" y="602841"/>
                </a:lnTo>
                <a:lnTo>
                  <a:pt x="722812" y="608923"/>
                </a:lnTo>
                <a:lnTo>
                  <a:pt x="671213" y="613965"/>
                </a:lnTo>
                <a:lnTo>
                  <a:pt x="619610" y="618047"/>
                </a:lnTo>
                <a:lnTo>
                  <a:pt x="568004" y="621251"/>
                </a:lnTo>
                <a:lnTo>
                  <a:pt x="516395" y="623657"/>
                </a:lnTo>
                <a:lnTo>
                  <a:pt x="464781" y="625348"/>
                </a:lnTo>
                <a:lnTo>
                  <a:pt x="413163" y="626403"/>
                </a:lnTo>
                <a:lnTo>
                  <a:pt x="361540" y="626904"/>
                </a:lnTo>
                <a:close/>
              </a:path>
            </a:pathLst>
          </a:custGeom>
          <a:solidFill>
            <a:srgbClr val="FED873"/>
          </a:solidFill>
        </p:spPr>
        <p:txBody>
          <a:bodyPr wrap="square" lIns="0" tIns="0" rIns="0" bIns="0" rtlCol="0"/>
          <a:lstStyle/>
          <a:p>
            <a:endParaRPr/>
          </a:p>
        </p:txBody>
      </p:sp>
      <p:pic>
        <p:nvPicPr>
          <p:cNvPr id="6" name="object 6"/>
          <p:cNvPicPr/>
          <p:nvPr/>
        </p:nvPicPr>
        <p:blipFill>
          <a:blip r:embed="rId3" cstate="print"/>
          <a:stretch>
            <a:fillRect/>
          </a:stretch>
        </p:blipFill>
        <p:spPr>
          <a:xfrm>
            <a:off x="19913" y="0"/>
            <a:ext cx="2000249" cy="1647824"/>
          </a:xfrm>
          <a:prstGeom prst="rect">
            <a:avLst/>
          </a:prstGeom>
        </p:spPr>
      </p:pic>
      <p:grpSp>
        <p:nvGrpSpPr>
          <p:cNvPr id="7" name="object 7"/>
          <p:cNvGrpSpPr/>
          <p:nvPr/>
        </p:nvGrpSpPr>
        <p:grpSpPr>
          <a:xfrm>
            <a:off x="9344009" y="2644151"/>
            <a:ext cx="7487284" cy="6833870"/>
            <a:chOff x="9344009" y="2644151"/>
            <a:chExt cx="7487284" cy="6833870"/>
          </a:xfrm>
        </p:grpSpPr>
        <p:pic>
          <p:nvPicPr>
            <p:cNvPr id="8" name="object 8"/>
            <p:cNvPicPr/>
            <p:nvPr/>
          </p:nvPicPr>
          <p:blipFill>
            <a:blip r:embed="rId4" cstate="print"/>
            <a:stretch>
              <a:fillRect/>
            </a:stretch>
          </p:blipFill>
          <p:spPr>
            <a:xfrm>
              <a:off x="9344009" y="2644151"/>
              <a:ext cx="4038599" cy="4000499"/>
            </a:xfrm>
            <a:prstGeom prst="rect">
              <a:avLst/>
            </a:prstGeom>
          </p:spPr>
        </p:pic>
        <p:pic>
          <p:nvPicPr>
            <p:cNvPr id="9" name="object 9"/>
            <p:cNvPicPr/>
            <p:nvPr/>
          </p:nvPicPr>
          <p:blipFill>
            <a:blip r:embed="rId5" cstate="print"/>
            <a:stretch>
              <a:fillRect/>
            </a:stretch>
          </p:blipFill>
          <p:spPr>
            <a:xfrm>
              <a:off x="13382853" y="2784686"/>
              <a:ext cx="3448049" cy="3857640"/>
            </a:xfrm>
            <a:prstGeom prst="rect">
              <a:avLst/>
            </a:prstGeom>
          </p:spPr>
        </p:pic>
        <p:pic>
          <p:nvPicPr>
            <p:cNvPr id="10" name="object 10"/>
            <p:cNvPicPr/>
            <p:nvPr/>
          </p:nvPicPr>
          <p:blipFill>
            <a:blip r:embed="rId6" cstate="print"/>
            <a:stretch>
              <a:fillRect/>
            </a:stretch>
          </p:blipFill>
          <p:spPr>
            <a:xfrm>
              <a:off x="12265944" y="6267967"/>
              <a:ext cx="4562459" cy="3209940"/>
            </a:xfrm>
            <a:prstGeom prst="rect">
              <a:avLst/>
            </a:prstGeom>
          </p:spPr>
        </p:pic>
      </p:grpSp>
      <p:sp>
        <p:nvSpPr>
          <p:cNvPr id="11" name="object 11"/>
          <p:cNvSpPr txBox="1">
            <a:spLocks noGrp="1"/>
          </p:cNvSpPr>
          <p:nvPr>
            <p:ph type="title"/>
          </p:nvPr>
        </p:nvSpPr>
        <p:spPr>
          <a:xfrm>
            <a:off x="1573143" y="2490018"/>
            <a:ext cx="5423535" cy="1490152"/>
          </a:xfrm>
          <a:prstGeom prst="rect">
            <a:avLst/>
          </a:prstGeom>
        </p:spPr>
        <p:txBody>
          <a:bodyPr vert="horz" wrap="square" lIns="0" tIns="12700" rIns="0" bIns="0" rtlCol="0">
            <a:spAutoFit/>
          </a:bodyPr>
          <a:lstStyle/>
          <a:p>
            <a:pPr marL="12700">
              <a:lnSpc>
                <a:spcPct val="100000"/>
              </a:lnSpc>
              <a:spcBef>
                <a:spcPts val="100"/>
              </a:spcBef>
            </a:pPr>
            <a:r>
              <a:rPr lang="en-US" altLang="zh-CN" sz="9600" dirty="0">
                <a:latin typeface="Calibri" panose="020F0502020204030204" pitchFamily="34" charset="0"/>
                <a:cs typeface="Calibri" panose="020F0502020204030204" pitchFamily="34" charset="0"/>
              </a:rPr>
              <a:t>Drill</a:t>
            </a:r>
            <a:r>
              <a:rPr sz="9600" spc="575" dirty="0">
                <a:latin typeface="Calibri" panose="020F0502020204030204" pitchFamily="34" charset="0"/>
                <a:cs typeface="Calibri" panose="020F0502020204030204" pitchFamily="34" charset="0"/>
              </a:rPr>
              <a:t> </a:t>
            </a:r>
            <a:r>
              <a:rPr sz="9600" spc="-25" dirty="0">
                <a:latin typeface="Calibri" panose="020F0502020204030204" pitchFamily="34" charset="0"/>
                <a:cs typeface="Calibri" panose="020F0502020204030204" pitchFamily="34" charset="0"/>
              </a:rPr>
              <a:t>Bit</a:t>
            </a:r>
            <a:r>
              <a:rPr lang="en-US" altLang="zh-CN" sz="9600" spc="-25" dirty="0">
                <a:latin typeface="Calibri" panose="020F0502020204030204" pitchFamily="34" charset="0"/>
                <a:cs typeface="Calibri" panose="020F0502020204030204" pitchFamily="34" charset="0"/>
              </a:rPr>
              <a:t>s</a:t>
            </a:r>
            <a:endParaRPr sz="9600" dirty="0">
              <a:latin typeface="Calibri" panose="020F0502020204030204" pitchFamily="34" charset="0"/>
              <a:cs typeface="Calibri" panose="020F0502020204030204" pitchFamily="34" charset="0"/>
            </a:endParaRPr>
          </a:p>
        </p:txBody>
      </p:sp>
      <p:sp>
        <p:nvSpPr>
          <p:cNvPr id="12" name="object 12"/>
          <p:cNvSpPr txBox="1"/>
          <p:nvPr/>
        </p:nvSpPr>
        <p:spPr>
          <a:xfrm>
            <a:off x="1573143" y="4491548"/>
            <a:ext cx="7795259" cy="1490152"/>
          </a:xfrm>
          <a:prstGeom prst="rect">
            <a:avLst/>
          </a:prstGeom>
        </p:spPr>
        <p:txBody>
          <a:bodyPr vert="horz" wrap="square" lIns="0" tIns="12700" rIns="0" bIns="0" rtlCol="0">
            <a:spAutoFit/>
          </a:bodyPr>
          <a:lstStyle/>
          <a:p>
            <a:pPr marL="12700">
              <a:lnSpc>
                <a:spcPct val="100000"/>
              </a:lnSpc>
              <a:spcBef>
                <a:spcPts val="100"/>
              </a:spcBef>
            </a:pPr>
            <a:r>
              <a:rPr lang="en-US" sz="3200" dirty="0">
                <a:solidFill>
                  <a:schemeClr val="bg1"/>
                </a:solidFill>
                <a:latin typeface="Calibri" panose="020F0502020204030204" pitchFamily="34" charset="0"/>
                <a:cs typeface="Calibri" panose="020F0502020204030204" pitchFamily="34" charset="0"/>
              </a:rPr>
              <a:t>The complete range of drill bits includes those used with top hammer and DTH drilling methods</a:t>
            </a:r>
            <a:r>
              <a:rPr lang="en-US" altLang="zh-CN" sz="3200" dirty="0">
                <a:solidFill>
                  <a:schemeClr val="bg1"/>
                </a:solidFill>
                <a:latin typeface="Calibri" panose="020F0502020204030204" pitchFamily="34" charset="0"/>
                <a:cs typeface="Calibri" panose="020F0502020204030204" pitchFamily="34" charset="0"/>
              </a:rPr>
              <a:t>.</a:t>
            </a:r>
            <a:endParaRPr sz="3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913" y="0"/>
            <a:ext cx="7339965" cy="9262110"/>
            <a:chOff x="19913" y="0"/>
            <a:chExt cx="7339965" cy="9262110"/>
          </a:xfrm>
        </p:grpSpPr>
        <p:pic>
          <p:nvPicPr>
            <p:cNvPr id="3" name="object 3"/>
            <p:cNvPicPr/>
            <p:nvPr/>
          </p:nvPicPr>
          <p:blipFill>
            <a:blip r:embed="rId2" cstate="print"/>
            <a:stretch>
              <a:fillRect/>
            </a:stretch>
          </p:blipFill>
          <p:spPr>
            <a:xfrm>
              <a:off x="1031875" y="1028698"/>
              <a:ext cx="2485628" cy="2161132"/>
            </a:xfrm>
            <a:prstGeom prst="rect">
              <a:avLst/>
            </a:prstGeom>
          </p:spPr>
        </p:pic>
        <p:pic>
          <p:nvPicPr>
            <p:cNvPr id="4" name="object 4"/>
            <p:cNvPicPr/>
            <p:nvPr/>
          </p:nvPicPr>
          <p:blipFill>
            <a:blip r:embed="rId3" cstate="print"/>
            <a:stretch>
              <a:fillRect/>
            </a:stretch>
          </p:blipFill>
          <p:spPr>
            <a:xfrm>
              <a:off x="19913" y="0"/>
              <a:ext cx="2000249" cy="1647824"/>
            </a:xfrm>
            <a:prstGeom prst="rect">
              <a:avLst/>
            </a:prstGeom>
          </p:spPr>
        </p:pic>
        <p:pic>
          <p:nvPicPr>
            <p:cNvPr id="5" name="object 5"/>
            <p:cNvPicPr/>
            <p:nvPr/>
          </p:nvPicPr>
          <p:blipFill>
            <a:blip r:embed="rId4" cstate="print"/>
            <a:stretch>
              <a:fillRect/>
            </a:stretch>
          </p:blipFill>
          <p:spPr>
            <a:xfrm>
              <a:off x="1018742" y="2539212"/>
              <a:ext cx="6324599" cy="3809999"/>
            </a:xfrm>
            <a:prstGeom prst="rect">
              <a:avLst/>
            </a:prstGeom>
          </p:spPr>
        </p:pic>
        <p:pic>
          <p:nvPicPr>
            <p:cNvPr id="6" name="object 6"/>
            <p:cNvPicPr/>
            <p:nvPr/>
          </p:nvPicPr>
          <p:blipFill>
            <a:blip r:embed="rId5" cstate="print"/>
            <a:stretch>
              <a:fillRect/>
            </a:stretch>
          </p:blipFill>
          <p:spPr>
            <a:xfrm>
              <a:off x="3321192" y="6232641"/>
              <a:ext cx="4038599" cy="3028949"/>
            </a:xfrm>
            <a:prstGeom prst="rect">
              <a:avLst/>
            </a:prstGeom>
          </p:spPr>
        </p:pic>
      </p:grpSp>
      <p:sp>
        <p:nvSpPr>
          <p:cNvPr id="8" name="object 8"/>
          <p:cNvSpPr txBox="1">
            <a:spLocks noGrp="1"/>
          </p:cNvSpPr>
          <p:nvPr>
            <p:ph type="body" idx="1"/>
          </p:nvPr>
        </p:nvSpPr>
        <p:spPr>
          <a:xfrm>
            <a:off x="9144000" y="5143500"/>
            <a:ext cx="7825105" cy="505267"/>
          </a:xfrm>
          <a:prstGeom prst="rect">
            <a:avLst/>
          </a:prstGeom>
        </p:spPr>
        <p:txBody>
          <a:bodyPr vert="horz" wrap="square" lIns="0" tIns="12700" rIns="0" bIns="0" rtlCol="0">
            <a:spAutoFit/>
          </a:bodyPr>
          <a:lstStyle/>
          <a:p>
            <a:pPr marL="12700">
              <a:lnSpc>
                <a:spcPct val="100000"/>
              </a:lnSpc>
              <a:spcBef>
                <a:spcPts val="100"/>
              </a:spcBef>
            </a:pPr>
            <a:r>
              <a:rPr lang="en-US" b="0" dirty="0"/>
              <a:t>Every Size, Every Shank, Every Application.</a:t>
            </a:r>
            <a:endParaRPr b="0" spc="-10" dirty="0"/>
          </a:p>
        </p:txBody>
      </p:sp>
      <p:sp>
        <p:nvSpPr>
          <p:cNvPr id="10" name="TextBox 9">
            <a:extLst>
              <a:ext uri="{FF2B5EF4-FFF2-40B4-BE49-F238E27FC236}">
                <a16:creationId xmlns:a16="http://schemas.microsoft.com/office/drawing/2014/main" id="{E83BE8CB-A133-2859-576C-C31B7A29FD6D}"/>
              </a:ext>
            </a:extLst>
          </p:cNvPr>
          <p:cNvSpPr txBox="1"/>
          <p:nvPr/>
        </p:nvSpPr>
        <p:spPr>
          <a:xfrm>
            <a:off x="9131300" y="2207899"/>
            <a:ext cx="7837805" cy="2554545"/>
          </a:xfrm>
          <a:prstGeom prst="rect">
            <a:avLst/>
          </a:prstGeom>
          <a:noFill/>
        </p:spPr>
        <p:txBody>
          <a:bodyPr wrap="square">
            <a:spAutoFit/>
          </a:bodyPr>
          <a:lstStyle/>
          <a:p>
            <a:r>
              <a:rPr lang="en-US" sz="8000" spc="-365" dirty="0">
                <a:solidFill>
                  <a:srgbClr val="242424"/>
                </a:solidFill>
                <a:latin typeface="Calibri" panose="020F0502020204030204" pitchFamily="34" charset="0"/>
                <a:cs typeface="Calibri" panose="020F0502020204030204" pitchFamily="34" charset="0"/>
              </a:rPr>
              <a:t>D</a:t>
            </a:r>
            <a:r>
              <a:rPr lang="en-US" altLang="zh-CN" sz="8000" spc="-365" dirty="0">
                <a:solidFill>
                  <a:srgbClr val="242424"/>
                </a:solidFill>
                <a:latin typeface="Calibri" panose="020F0502020204030204" pitchFamily="34" charset="0"/>
                <a:cs typeface="Calibri" panose="020F0502020204030204" pitchFamily="34" charset="0"/>
              </a:rPr>
              <a:t>own the Hole</a:t>
            </a:r>
            <a:r>
              <a:rPr lang="zh-CN" altLang="en-US" sz="8000" spc="290" dirty="0">
                <a:solidFill>
                  <a:srgbClr val="242424"/>
                </a:solidFill>
                <a:latin typeface="Calibri" panose="020F0502020204030204" pitchFamily="34" charset="0"/>
                <a:cs typeface="Calibri" panose="020F0502020204030204" pitchFamily="34" charset="0"/>
              </a:rPr>
              <a:t> </a:t>
            </a:r>
            <a:endParaRPr lang="en-US" altLang="zh-CN" sz="8000" spc="290" dirty="0">
              <a:solidFill>
                <a:srgbClr val="242424"/>
              </a:solidFill>
              <a:latin typeface="Calibri" panose="020F0502020204030204" pitchFamily="34" charset="0"/>
              <a:cs typeface="Calibri" panose="020F0502020204030204" pitchFamily="34" charset="0"/>
            </a:endParaRPr>
          </a:p>
          <a:p>
            <a:r>
              <a:rPr lang="en-US" sz="8000" spc="-10" dirty="0">
                <a:solidFill>
                  <a:srgbClr val="242424"/>
                </a:solidFill>
                <a:latin typeface="Calibri" panose="020F0502020204030204" pitchFamily="34" charset="0"/>
                <a:cs typeface="Calibri" panose="020F0502020204030204" pitchFamily="34" charset="0"/>
              </a:rPr>
              <a:t>Hammer</a:t>
            </a:r>
            <a:r>
              <a:rPr lang="zh-CN" altLang="en-US" sz="8000" spc="-10" dirty="0">
                <a:solidFill>
                  <a:srgbClr val="242424"/>
                </a:solidFill>
                <a:latin typeface="Calibri" panose="020F0502020204030204" pitchFamily="34" charset="0"/>
                <a:cs typeface="Calibri" panose="020F0502020204030204" pitchFamily="34" charset="0"/>
              </a:rPr>
              <a:t> </a:t>
            </a:r>
            <a:r>
              <a:rPr lang="en-US" altLang="zh-CN" sz="8000" spc="-10" dirty="0">
                <a:solidFill>
                  <a:srgbClr val="242424"/>
                </a:solidFill>
                <a:latin typeface="Calibri" panose="020F0502020204030204" pitchFamily="34" charset="0"/>
                <a:cs typeface="Calibri" panose="020F0502020204030204" pitchFamily="34" charset="0"/>
              </a:rPr>
              <a:t>(DTH)</a:t>
            </a:r>
            <a:endParaRPr lang="en-CN"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E2DA3"/>
          </a:solidFill>
        </p:spPr>
        <p:txBody>
          <a:bodyPr wrap="square" lIns="0" tIns="0" rIns="0" bIns="0" rtlCol="0"/>
          <a:lstStyle/>
          <a:p>
            <a:endParaRPr/>
          </a:p>
        </p:txBody>
      </p:sp>
      <p:sp>
        <p:nvSpPr>
          <p:cNvPr id="3" name="object 3"/>
          <p:cNvSpPr/>
          <p:nvPr/>
        </p:nvSpPr>
        <p:spPr>
          <a:xfrm>
            <a:off x="1034759" y="2486083"/>
            <a:ext cx="2639060" cy="627380"/>
          </a:xfrm>
          <a:custGeom>
            <a:avLst/>
            <a:gdLst/>
            <a:ahLst/>
            <a:cxnLst/>
            <a:rect l="l" t="t" r="r" b="b"/>
            <a:pathLst>
              <a:path w="2639060" h="627380">
                <a:moveTo>
                  <a:pt x="2276996" y="28"/>
                </a:moveTo>
                <a:lnTo>
                  <a:pt x="2328624" y="0"/>
                </a:lnTo>
                <a:lnTo>
                  <a:pt x="2380259" y="363"/>
                </a:lnTo>
                <a:lnTo>
                  <a:pt x="2431900" y="1036"/>
                </a:lnTo>
                <a:lnTo>
                  <a:pt x="2483547" y="1939"/>
                </a:lnTo>
                <a:lnTo>
                  <a:pt x="2638536" y="5212"/>
                </a:lnTo>
                <a:lnTo>
                  <a:pt x="2614091" y="264283"/>
                </a:lnTo>
                <a:lnTo>
                  <a:pt x="2595078" y="471454"/>
                </a:lnTo>
                <a:lnTo>
                  <a:pt x="2581211" y="626933"/>
                </a:lnTo>
                <a:lnTo>
                  <a:pt x="0" y="626933"/>
                </a:lnTo>
                <a:lnTo>
                  <a:pt x="0" y="378348"/>
                </a:lnTo>
                <a:lnTo>
                  <a:pt x="49922" y="377924"/>
                </a:lnTo>
                <a:lnTo>
                  <a:pt x="99912" y="377854"/>
                </a:lnTo>
                <a:lnTo>
                  <a:pt x="149964" y="378090"/>
                </a:lnTo>
                <a:lnTo>
                  <a:pt x="200074" y="378588"/>
                </a:lnTo>
                <a:lnTo>
                  <a:pt x="250238" y="379301"/>
                </a:lnTo>
                <a:lnTo>
                  <a:pt x="300450" y="380183"/>
                </a:lnTo>
                <a:lnTo>
                  <a:pt x="350706" y="381189"/>
                </a:lnTo>
                <a:lnTo>
                  <a:pt x="552081" y="385529"/>
                </a:lnTo>
                <a:lnTo>
                  <a:pt x="602489" y="386463"/>
                </a:lnTo>
                <a:lnTo>
                  <a:pt x="652913" y="387245"/>
                </a:lnTo>
                <a:lnTo>
                  <a:pt x="703349" y="387829"/>
                </a:lnTo>
                <a:lnTo>
                  <a:pt x="753792" y="388168"/>
                </a:lnTo>
                <a:lnTo>
                  <a:pt x="804238" y="388218"/>
                </a:lnTo>
                <a:lnTo>
                  <a:pt x="854682" y="387932"/>
                </a:lnTo>
                <a:lnTo>
                  <a:pt x="905119" y="387264"/>
                </a:lnTo>
                <a:lnTo>
                  <a:pt x="955545" y="386168"/>
                </a:lnTo>
                <a:lnTo>
                  <a:pt x="1005955" y="384598"/>
                </a:lnTo>
                <a:lnTo>
                  <a:pt x="1056345" y="382509"/>
                </a:lnTo>
                <a:lnTo>
                  <a:pt x="1106710" y="379854"/>
                </a:lnTo>
                <a:lnTo>
                  <a:pt x="1157045" y="376587"/>
                </a:lnTo>
                <a:lnTo>
                  <a:pt x="1207346" y="372663"/>
                </a:lnTo>
                <a:lnTo>
                  <a:pt x="1257607" y="368036"/>
                </a:lnTo>
                <a:lnTo>
                  <a:pt x="1307826" y="362659"/>
                </a:lnTo>
                <a:lnTo>
                  <a:pt x="1357996" y="356486"/>
                </a:lnTo>
                <a:lnTo>
                  <a:pt x="1408114" y="349473"/>
                </a:lnTo>
                <a:lnTo>
                  <a:pt x="1458174" y="341572"/>
                </a:lnTo>
                <a:lnTo>
                  <a:pt x="1508172" y="332738"/>
                </a:lnTo>
                <a:lnTo>
                  <a:pt x="1558104" y="322925"/>
                </a:lnTo>
                <a:lnTo>
                  <a:pt x="1607964" y="312086"/>
                </a:lnTo>
                <a:lnTo>
                  <a:pt x="1657749" y="300177"/>
                </a:lnTo>
                <a:lnTo>
                  <a:pt x="1662402" y="275246"/>
                </a:lnTo>
                <a:lnTo>
                  <a:pt x="1660075" y="215794"/>
                </a:lnTo>
                <a:lnTo>
                  <a:pt x="1655422" y="144836"/>
                </a:lnTo>
                <a:lnTo>
                  <a:pt x="1653096" y="85384"/>
                </a:lnTo>
                <a:lnTo>
                  <a:pt x="1709342" y="49395"/>
                </a:lnTo>
                <a:lnTo>
                  <a:pt x="1760935" y="39704"/>
                </a:lnTo>
                <a:lnTo>
                  <a:pt x="1812530" y="31296"/>
                </a:lnTo>
                <a:lnTo>
                  <a:pt x="1864125" y="24092"/>
                </a:lnTo>
                <a:lnTo>
                  <a:pt x="1915723" y="18009"/>
                </a:lnTo>
                <a:lnTo>
                  <a:pt x="1967323" y="12967"/>
                </a:lnTo>
                <a:lnTo>
                  <a:pt x="2018926" y="8885"/>
                </a:lnTo>
                <a:lnTo>
                  <a:pt x="2070531" y="5681"/>
                </a:lnTo>
                <a:lnTo>
                  <a:pt x="2122141" y="3275"/>
                </a:lnTo>
                <a:lnTo>
                  <a:pt x="2173754" y="1585"/>
                </a:lnTo>
                <a:lnTo>
                  <a:pt x="2225372" y="529"/>
                </a:lnTo>
                <a:lnTo>
                  <a:pt x="2276996" y="28"/>
                </a:lnTo>
                <a:close/>
              </a:path>
            </a:pathLst>
          </a:custGeom>
          <a:solidFill>
            <a:srgbClr val="FED873"/>
          </a:solidFill>
        </p:spPr>
        <p:txBody>
          <a:bodyPr wrap="square" lIns="0" tIns="0" rIns="0" bIns="0" rtlCol="0"/>
          <a:lstStyle/>
          <a:p>
            <a:endParaRPr/>
          </a:p>
        </p:txBody>
      </p:sp>
      <p:sp>
        <p:nvSpPr>
          <p:cNvPr id="4" name="object 4"/>
          <p:cNvSpPr/>
          <p:nvPr/>
        </p:nvSpPr>
        <p:spPr>
          <a:xfrm>
            <a:off x="7854479" y="7196896"/>
            <a:ext cx="2155825" cy="1566545"/>
          </a:xfrm>
          <a:custGeom>
            <a:avLst/>
            <a:gdLst/>
            <a:ahLst/>
            <a:cxnLst/>
            <a:rect l="l" t="t" r="r" b="b"/>
            <a:pathLst>
              <a:path w="2155825" h="1566545">
                <a:moveTo>
                  <a:pt x="13655" y="5828"/>
                </a:moveTo>
                <a:lnTo>
                  <a:pt x="13655" y="439"/>
                </a:lnTo>
                <a:lnTo>
                  <a:pt x="14787" y="417"/>
                </a:lnTo>
                <a:lnTo>
                  <a:pt x="20382" y="308"/>
                </a:lnTo>
                <a:lnTo>
                  <a:pt x="22755" y="262"/>
                </a:lnTo>
                <a:lnTo>
                  <a:pt x="31823" y="0"/>
                </a:lnTo>
                <a:lnTo>
                  <a:pt x="40808" y="68"/>
                </a:lnTo>
                <a:lnTo>
                  <a:pt x="49752" y="882"/>
                </a:lnTo>
                <a:lnTo>
                  <a:pt x="80481" y="4385"/>
                </a:lnTo>
                <a:lnTo>
                  <a:pt x="111210" y="6399"/>
                </a:lnTo>
                <a:lnTo>
                  <a:pt x="142104" y="6096"/>
                </a:lnTo>
                <a:lnTo>
                  <a:pt x="173329" y="2648"/>
                </a:lnTo>
                <a:lnTo>
                  <a:pt x="202237" y="3006"/>
                </a:lnTo>
                <a:lnTo>
                  <a:pt x="271046" y="7654"/>
                </a:lnTo>
                <a:lnTo>
                  <a:pt x="344479" y="14183"/>
                </a:lnTo>
                <a:lnTo>
                  <a:pt x="409353" y="20457"/>
                </a:lnTo>
                <a:lnTo>
                  <a:pt x="460203" y="26177"/>
                </a:lnTo>
                <a:lnTo>
                  <a:pt x="473443" y="28246"/>
                </a:lnTo>
                <a:lnTo>
                  <a:pt x="486683" y="29983"/>
                </a:lnTo>
                <a:lnTo>
                  <a:pt x="498972" y="30828"/>
                </a:lnTo>
                <a:lnTo>
                  <a:pt x="499924" y="30894"/>
                </a:lnTo>
                <a:lnTo>
                  <a:pt x="535452" y="32762"/>
                </a:lnTo>
                <a:lnTo>
                  <a:pt x="570649" y="36907"/>
                </a:lnTo>
                <a:lnTo>
                  <a:pt x="605681" y="42127"/>
                </a:lnTo>
                <a:lnTo>
                  <a:pt x="640712" y="47223"/>
                </a:lnTo>
                <a:lnTo>
                  <a:pt x="688536" y="55062"/>
                </a:lnTo>
                <a:lnTo>
                  <a:pt x="735634" y="65402"/>
                </a:lnTo>
                <a:lnTo>
                  <a:pt x="782145" y="77773"/>
                </a:lnTo>
                <a:lnTo>
                  <a:pt x="828208" y="91703"/>
                </a:lnTo>
                <a:lnTo>
                  <a:pt x="873962" y="106721"/>
                </a:lnTo>
                <a:lnTo>
                  <a:pt x="919547" y="122357"/>
                </a:lnTo>
                <a:lnTo>
                  <a:pt x="965101" y="138140"/>
                </a:lnTo>
                <a:lnTo>
                  <a:pt x="1016808" y="156511"/>
                </a:lnTo>
                <a:lnTo>
                  <a:pt x="1069152" y="176004"/>
                </a:lnTo>
                <a:lnTo>
                  <a:pt x="1119695" y="195624"/>
                </a:lnTo>
                <a:lnTo>
                  <a:pt x="1166000" y="214376"/>
                </a:lnTo>
                <a:lnTo>
                  <a:pt x="1205633" y="231264"/>
                </a:lnTo>
                <a:lnTo>
                  <a:pt x="1257143" y="254252"/>
                </a:lnTo>
                <a:lnTo>
                  <a:pt x="1318742" y="283015"/>
                </a:lnTo>
                <a:lnTo>
                  <a:pt x="1388507" y="318044"/>
                </a:lnTo>
                <a:lnTo>
                  <a:pt x="1425851" y="338060"/>
                </a:lnTo>
                <a:lnTo>
                  <a:pt x="1464514" y="359826"/>
                </a:lnTo>
                <a:lnTo>
                  <a:pt x="1504257" y="383402"/>
                </a:lnTo>
                <a:lnTo>
                  <a:pt x="1544840" y="408851"/>
                </a:lnTo>
                <a:lnTo>
                  <a:pt x="1586020" y="436232"/>
                </a:lnTo>
                <a:lnTo>
                  <a:pt x="1627559" y="465608"/>
                </a:lnTo>
                <a:lnTo>
                  <a:pt x="1669215" y="497040"/>
                </a:lnTo>
                <a:lnTo>
                  <a:pt x="1710749" y="530588"/>
                </a:lnTo>
                <a:lnTo>
                  <a:pt x="1751918" y="566313"/>
                </a:lnTo>
                <a:lnTo>
                  <a:pt x="1792484" y="604278"/>
                </a:lnTo>
                <a:lnTo>
                  <a:pt x="1832206" y="644542"/>
                </a:lnTo>
                <a:lnTo>
                  <a:pt x="1870842" y="687168"/>
                </a:lnTo>
                <a:lnTo>
                  <a:pt x="1908153" y="732216"/>
                </a:lnTo>
                <a:lnTo>
                  <a:pt x="1943898" y="779748"/>
                </a:lnTo>
                <a:lnTo>
                  <a:pt x="1977837" y="829825"/>
                </a:lnTo>
                <a:lnTo>
                  <a:pt x="2009728" y="882507"/>
                </a:lnTo>
                <a:lnTo>
                  <a:pt x="2039333" y="937856"/>
                </a:lnTo>
                <a:lnTo>
                  <a:pt x="2100728" y="1066184"/>
                </a:lnTo>
                <a:lnTo>
                  <a:pt x="2133284" y="1171713"/>
                </a:lnTo>
                <a:lnTo>
                  <a:pt x="2147883" y="1310923"/>
                </a:lnTo>
                <a:lnTo>
                  <a:pt x="2155406" y="1540291"/>
                </a:lnTo>
                <a:lnTo>
                  <a:pt x="2155406" y="1544705"/>
                </a:lnTo>
                <a:lnTo>
                  <a:pt x="2131132" y="1565889"/>
                </a:lnTo>
                <a:lnTo>
                  <a:pt x="2125395" y="1565889"/>
                </a:lnTo>
                <a:lnTo>
                  <a:pt x="2100728" y="1566145"/>
                </a:lnTo>
                <a:lnTo>
                  <a:pt x="1710749" y="1566170"/>
                </a:lnTo>
                <a:lnTo>
                  <a:pt x="1627559" y="1565870"/>
                </a:lnTo>
                <a:lnTo>
                  <a:pt x="1544840" y="1565521"/>
                </a:lnTo>
                <a:lnTo>
                  <a:pt x="1464514" y="1565137"/>
                </a:lnTo>
                <a:lnTo>
                  <a:pt x="1393239" y="1564758"/>
                </a:lnTo>
                <a:lnTo>
                  <a:pt x="1286801" y="1564120"/>
                </a:lnTo>
                <a:lnTo>
                  <a:pt x="1208291" y="1563597"/>
                </a:lnTo>
                <a:lnTo>
                  <a:pt x="1119695" y="1562918"/>
                </a:lnTo>
                <a:lnTo>
                  <a:pt x="1069152" y="1562476"/>
                </a:lnTo>
                <a:lnTo>
                  <a:pt x="1024764" y="1562031"/>
                </a:lnTo>
                <a:lnTo>
                  <a:pt x="973993" y="1561339"/>
                </a:lnTo>
                <a:lnTo>
                  <a:pt x="965101" y="1561121"/>
                </a:lnTo>
                <a:lnTo>
                  <a:pt x="961570" y="1561034"/>
                </a:lnTo>
                <a:lnTo>
                  <a:pt x="914734" y="1490546"/>
                </a:lnTo>
                <a:lnTo>
                  <a:pt x="886771" y="1446066"/>
                </a:lnTo>
                <a:lnTo>
                  <a:pt x="852346" y="1406818"/>
                </a:lnTo>
                <a:lnTo>
                  <a:pt x="813049" y="1371447"/>
                </a:lnTo>
                <a:lnTo>
                  <a:pt x="770468" y="1338597"/>
                </a:lnTo>
                <a:lnTo>
                  <a:pt x="731145" y="1312770"/>
                </a:lnTo>
                <a:lnTo>
                  <a:pt x="690388" y="1292190"/>
                </a:lnTo>
                <a:lnTo>
                  <a:pt x="648160" y="1276809"/>
                </a:lnTo>
                <a:lnTo>
                  <a:pt x="604424" y="1266576"/>
                </a:lnTo>
                <a:lnTo>
                  <a:pt x="559143" y="1261443"/>
                </a:lnTo>
                <a:lnTo>
                  <a:pt x="512281" y="1261362"/>
                </a:lnTo>
                <a:lnTo>
                  <a:pt x="499924" y="1261963"/>
                </a:lnTo>
                <a:lnTo>
                  <a:pt x="486683" y="1262529"/>
                </a:lnTo>
                <a:lnTo>
                  <a:pt x="473443" y="1262938"/>
                </a:lnTo>
                <a:lnTo>
                  <a:pt x="472188" y="1262975"/>
                </a:lnTo>
                <a:lnTo>
                  <a:pt x="460203" y="1263112"/>
                </a:lnTo>
                <a:lnTo>
                  <a:pt x="458879" y="1263127"/>
                </a:lnTo>
                <a:lnTo>
                  <a:pt x="437984" y="1261458"/>
                </a:lnTo>
                <a:lnTo>
                  <a:pt x="412537" y="1223847"/>
                </a:lnTo>
                <a:lnTo>
                  <a:pt x="410772" y="1201625"/>
                </a:lnTo>
                <a:lnTo>
                  <a:pt x="410772" y="1188540"/>
                </a:lnTo>
                <a:lnTo>
                  <a:pt x="407076" y="1149170"/>
                </a:lnTo>
                <a:lnTo>
                  <a:pt x="397090" y="1092382"/>
                </a:lnTo>
                <a:lnTo>
                  <a:pt x="386443" y="1035676"/>
                </a:lnTo>
                <a:lnTo>
                  <a:pt x="380761" y="996555"/>
                </a:lnTo>
                <a:lnTo>
                  <a:pt x="347660" y="959482"/>
                </a:lnTo>
                <a:lnTo>
                  <a:pt x="303967" y="950655"/>
                </a:lnTo>
                <a:lnTo>
                  <a:pt x="253060" y="949090"/>
                </a:lnTo>
                <a:lnTo>
                  <a:pt x="202237" y="947731"/>
                </a:lnTo>
                <a:lnTo>
                  <a:pt x="151413" y="946621"/>
                </a:lnTo>
                <a:lnTo>
                  <a:pt x="100507" y="945800"/>
                </a:lnTo>
                <a:lnTo>
                  <a:pt x="65303" y="945193"/>
                </a:lnTo>
                <a:lnTo>
                  <a:pt x="38995" y="943263"/>
                </a:lnTo>
                <a:lnTo>
                  <a:pt x="20382" y="938849"/>
                </a:lnTo>
                <a:lnTo>
                  <a:pt x="15538" y="935629"/>
                </a:lnTo>
                <a:lnTo>
                  <a:pt x="15538" y="158814"/>
                </a:lnTo>
                <a:lnTo>
                  <a:pt x="13655" y="5828"/>
                </a:lnTo>
                <a:close/>
              </a:path>
              <a:path w="2155825" h="1566545">
                <a:moveTo>
                  <a:pt x="410551" y="1197222"/>
                </a:moveTo>
                <a:lnTo>
                  <a:pt x="410772" y="1188540"/>
                </a:lnTo>
                <a:lnTo>
                  <a:pt x="410772" y="1201625"/>
                </a:lnTo>
                <a:lnTo>
                  <a:pt x="410551" y="1197222"/>
                </a:lnTo>
                <a:close/>
              </a:path>
              <a:path w="2155825" h="1566545">
                <a:moveTo>
                  <a:pt x="0" y="867840"/>
                </a:moveTo>
                <a:lnTo>
                  <a:pt x="0" y="836106"/>
                </a:lnTo>
                <a:lnTo>
                  <a:pt x="513" y="804531"/>
                </a:lnTo>
                <a:lnTo>
                  <a:pt x="13655" y="376775"/>
                </a:lnTo>
                <a:lnTo>
                  <a:pt x="15538" y="224631"/>
                </a:lnTo>
                <a:lnTo>
                  <a:pt x="15538" y="935629"/>
                </a:lnTo>
                <a:lnTo>
                  <a:pt x="8266" y="930795"/>
                </a:lnTo>
                <a:lnTo>
                  <a:pt x="4771" y="923519"/>
                </a:lnTo>
                <a:lnTo>
                  <a:pt x="2300" y="910466"/>
                </a:lnTo>
                <a:lnTo>
                  <a:pt x="745" y="891839"/>
                </a:lnTo>
                <a:lnTo>
                  <a:pt x="0" y="867840"/>
                </a:lnTo>
                <a:close/>
              </a:path>
            </a:pathLst>
          </a:custGeom>
          <a:solidFill>
            <a:srgbClr val="C3BEE9"/>
          </a:solidFill>
        </p:spPr>
        <p:txBody>
          <a:bodyPr wrap="square" lIns="0" tIns="0" rIns="0" bIns="0" rtlCol="0"/>
          <a:lstStyle/>
          <a:p>
            <a:endParaRPr/>
          </a:p>
        </p:txBody>
      </p:sp>
      <p:grpSp>
        <p:nvGrpSpPr>
          <p:cNvPr id="5" name="object 5"/>
          <p:cNvGrpSpPr/>
          <p:nvPr/>
        </p:nvGrpSpPr>
        <p:grpSpPr>
          <a:xfrm>
            <a:off x="11098224" y="1028690"/>
            <a:ext cx="6158230" cy="3615054"/>
            <a:chOff x="11098224" y="1028690"/>
            <a:chExt cx="6158230" cy="3615054"/>
          </a:xfrm>
        </p:grpSpPr>
        <p:pic>
          <p:nvPicPr>
            <p:cNvPr id="6" name="object 6"/>
            <p:cNvPicPr/>
            <p:nvPr/>
          </p:nvPicPr>
          <p:blipFill>
            <a:blip r:embed="rId2" cstate="print"/>
            <a:stretch>
              <a:fillRect/>
            </a:stretch>
          </p:blipFill>
          <p:spPr>
            <a:xfrm>
              <a:off x="14859043" y="1028690"/>
              <a:ext cx="2397138" cy="2084194"/>
            </a:xfrm>
            <a:prstGeom prst="rect">
              <a:avLst/>
            </a:prstGeom>
          </p:spPr>
        </p:pic>
        <p:pic>
          <p:nvPicPr>
            <p:cNvPr id="7" name="object 7"/>
            <p:cNvPicPr/>
            <p:nvPr/>
          </p:nvPicPr>
          <p:blipFill>
            <a:blip r:embed="rId3" cstate="print"/>
            <a:stretch>
              <a:fillRect/>
            </a:stretch>
          </p:blipFill>
          <p:spPr>
            <a:xfrm>
              <a:off x="11098224" y="2472028"/>
              <a:ext cx="4591049" cy="2171699"/>
            </a:xfrm>
            <a:prstGeom prst="rect">
              <a:avLst/>
            </a:prstGeom>
          </p:spPr>
        </p:pic>
      </p:grpSp>
      <p:pic>
        <p:nvPicPr>
          <p:cNvPr id="8" name="object 8"/>
          <p:cNvPicPr/>
          <p:nvPr/>
        </p:nvPicPr>
        <p:blipFill>
          <a:blip r:embed="rId4" cstate="print"/>
          <a:stretch>
            <a:fillRect/>
          </a:stretch>
        </p:blipFill>
        <p:spPr>
          <a:xfrm>
            <a:off x="14794900" y="6241358"/>
            <a:ext cx="3286140" cy="1904999"/>
          </a:xfrm>
          <a:prstGeom prst="rect">
            <a:avLst/>
          </a:prstGeom>
        </p:spPr>
      </p:pic>
      <p:pic>
        <p:nvPicPr>
          <p:cNvPr id="9" name="object 9"/>
          <p:cNvPicPr/>
          <p:nvPr/>
        </p:nvPicPr>
        <p:blipFill>
          <a:blip r:embed="rId5" cstate="print"/>
          <a:stretch>
            <a:fillRect/>
          </a:stretch>
        </p:blipFill>
        <p:spPr>
          <a:xfrm>
            <a:off x="9550206" y="4735829"/>
            <a:ext cx="5052882" cy="4301733"/>
          </a:xfrm>
          <a:prstGeom prst="rect">
            <a:avLst/>
          </a:prstGeom>
        </p:spPr>
      </p:pic>
      <p:sp>
        <p:nvSpPr>
          <p:cNvPr id="10" name="object 10"/>
          <p:cNvSpPr txBox="1">
            <a:spLocks noGrp="1"/>
          </p:cNvSpPr>
          <p:nvPr>
            <p:ph type="title"/>
          </p:nvPr>
        </p:nvSpPr>
        <p:spPr>
          <a:xfrm>
            <a:off x="1573143" y="3048010"/>
            <a:ext cx="7866380" cy="1367041"/>
          </a:xfrm>
          <a:prstGeom prst="rect">
            <a:avLst/>
          </a:prstGeom>
        </p:spPr>
        <p:txBody>
          <a:bodyPr vert="horz" wrap="square" lIns="0" tIns="12700" rIns="0" bIns="0" rtlCol="0">
            <a:spAutoFit/>
          </a:bodyPr>
          <a:lstStyle/>
          <a:p>
            <a:pPr marL="12700">
              <a:lnSpc>
                <a:spcPct val="100000"/>
              </a:lnSpc>
              <a:spcBef>
                <a:spcPts val="100"/>
              </a:spcBef>
            </a:pPr>
            <a:r>
              <a:rPr sz="8800" dirty="0">
                <a:latin typeface="Calibri" panose="020F0502020204030204" pitchFamily="34" charset="0"/>
                <a:cs typeface="Calibri" panose="020F0502020204030204" pitchFamily="34" charset="0"/>
              </a:rPr>
              <a:t>Drill</a:t>
            </a:r>
            <a:r>
              <a:rPr sz="8800" spc="-125" dirty="0">
                <a:latin typeface="Calibri" panose="020F0502020204030204" pitchFamily="34" charset="0"/>
                <a:cs typeface="Calibri" panose="020F0502020204030204" pitchFamily="34" charset="0"/>
              </a:rPr>
              <a:t> </a:t>
            </a:r>
            <a:r>
              <a:rPr lang="en-US" altLang="zh-CN" sz="8800" spc="-125" dirty="0">
                <a:latin typeface="Calibri" panose="020F0502020204030204" pitchFamily="34" charset="0"/>
                <a:cs typeface="Calibri" panose="020F0502020204030204" pitchFamily="34" charset="0"/>
              </a:rPr>
              <a:t>R</a:t>
            </a:r>
            <a:r>
              <a:rPr sz="8800" dirty="0">
                <a:latin typeface="Calibri" panose="020F0502020204030204" pitchFamily="34" charset="0"/>
                <a:cs typeface="Calibri" panose="020F0502020204030204" pitchFamily="34" charset="0"/>
              </a:rPr>
              <a:t>od</a:t>
            </a:r>
            <a:r>
              <a:rPr sz="8800" spc="-120" dirty="0">
                <a:latin typeface="Calibri" panose="020F0502020204030204" pitchFamily="34" charset="0"/>
                <a:cs typeface="Calibri" panose="020F0502020204030204" pitchFamily="34" charset="0"/>
              </a:rPr>
              <a:t> </a:t>
            </a:r>
            <a:r>
              <a:rPr lang="en-US" altLang="zh-CN" sz="8800" spc="-45" dirty="0">
                <a:latin typeface="Calibri" panose="020F0502020204030204" pitchFamily="34" charset="0"/>
                <a:cs typeface="Calibri" panose="020F0502020204030204" pitchFamily="34" charset="0"/>
              </a:rPr>
              <a:t>A</a:t>
            </a:r>
            <a:r>
              <a:rPr sz="8800" spc="-45" dirty="0">
                <a:latin typeface="Calibri" panose="020F0502020204030204" pitchFamily="34" charset="0"/>
                <a:cs typeface="Calibri" panose="020F0502020204030204" pitchFamily="34" charset="0"/>
              </a:rPr>
              <a:t>dapter</a:t>
            </a:r>
            <a:endParaRPr sz="8800" dirty="0">
              <a:latin typeface="Calibri" panose="020F0502020204030204" pitchFamily="34" charset="0"/>
              <a:cs typeface="Calibri" panose="020F0502020204030204" pitchFamily="34" charset="0"/>
            </a:endParaRPr>
          </a:p>
        </p:txBody>
      </p:sp>
      <p:sp>
        <p:nvSpPr>
          <p:cNvPr id="11" name="object 11"/>
          <p:cNvSpPr txBox="1"/>
          <p:nvPr/>
        </p:nvSpPr>
        <p:spPr>
          <a:xfrm>
            <a:off x="1573143" y="4849510"/>
            <a:ext cx="9704457" cy="505267"/>
          </a:xfrm>
          <a:prstGeom prst="rect">
            <a:avLst/>
          </a:prstGeom>
        </p:spPr>
        <p:txBody>
          <a:bodyPr vert="horz" wrap="square" lIns="0" tIns="12700" rIns="0" bIns="0" rtlCol="0">
            <a:spAutoFit/>
          </a:bodyPr>
          <a:lstStyle/>
          <a:p>
            <a:pPr marL="12700">
              <a:lnSpc>
                <a:spcPct val="100000"/>
              </a:lnSpc>
              <a:spcBef>
                <a:spcPts val="100"/>
              </a:spcBef>
            </a:pPr>
            <a:r>
              <a:rPr lang="en-US" sz="3200" dirty="0">
                <a:solidFill>
                  <a:schemeClr val="bg1"/>
                </a:solidFill>
              </a:rPr>
              <a:t>We supply all standard and custom drill rod adapters</a:t>
            </a:r>
            <a:endParaRPr sz="3200" dirty="0">
              <a:solidFill>
                <a:schemeClr val="bg1"/>
              </a:solidFill>
              <a:latin typeface="Calibri"/>
              <a:cs typeface="Calibri"/>
            </a:endParaRPr>
          </a:p>
        </p:txBody>
      </p:sp>
      <p:sp>
        <p:nvSpPr>
          <p:cNvPr id="12" name="object 12"/>
          <p:cNvSpPr txBox="1"/>
          <p:nvPr/>
        </p:nvSpPr>
        <p:spPr>
          <a:xfrm>
            <a:off x="11513693" y="2023271"/>
            <a:ext cx="2512695" cy="443711"/>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FFFFF2"/>
                </a:solidFill>
                <a:latin typeface="Calibri" panose="020F0502020204030204" pitchFamily="34" charset="0"/>
                <a:cs typeface="Calibri" panose="020F0502020204030204" pitchFamily="34" charset="0"/>
              </a:rPr>
              <a:t>Pin-</a:t>
            </a:r>
            <a:r>
              <a:rPr sz="2800" b="1" dirty="0">
                <a:solidFill>
                  <a:srgbClr val="FFFFF2"/>
                </a:solidFill>
                <a:latin typeface="Calibri" panose="020F0502020204030204" pitchFamily="34" charset="0"/>
                <a:cs typeface="Calibri" panose="020F0502020204030204" pitchFamily="34" charset="0"/>
              </a:rPr>
              <a:t>Box</a:t>
            </a:r>
            <a:r>
              <a:rPr sz="2800" b="1" spc="-5" dirty="0">
                <a:solidFill>
                  <a:srgbClr val="FFFFF2"/>
                </a:solidFill>
                <a:latin typeface="Calibri" panose="020F0502020204030204" pitchFamily="34" charset="0"/>
                <a:cs typeface="Calibri" panose="020F0502020204030204" pitchFamily="34" charset="0"/>
              </a:rPr>
              <a:t> </a:t>
            </a:r>
            <a:r>
              <a:rPr sz="2800" b="1" spc="-10" dirty="0">
                <a:solidFill>
                  <a:srgbClr val="FFFFF2"/>
                </a:solidFill>
                <a:latin typeface="Calibri" panose="020F0502020204030204" pitchFamily="34" charset="0"/>
                <a:cs typeface="Calibri" panose="020F0502020204030204" pitchFamily="34" charset="0"/>
              </a:rPr>
              <a:t>Adapter</a:t>
            </a:r>
            <a:endParaRPr sz="2800" dirty="0">
              <a:latin typeface="Calibri" panose="020F0502020204030204" pitchFamily="34" charset="0"/>
              <a:cs typeface="Calibri" panose="020F0502020204030204" pitchFamily="34" charset="0"/>
            </a:endParaRPr>
          </a:p>
        </p:txBody>
      </p:sp>
      <p:sp>
        <p:nvSpPr>
          <p:cNvPr id="13" name="object 13"/>
          <p:cNvSpPr txBox="1"/>
          <p:nvPr/>
        </p:nvSpPr>
        <p:spPr>
          <a:xfrm>
            <a:off x="10657064" y="8592835"/>
            <a:ext cx="2406650" cy="443711"/>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FFFFF2"/>
                </a:solidFill>
                <a:latin typeface="Calibri" panose="020F0502020204030204" pitchFamily="34" charset="0"/>
                <a:cs typeface="Calibri" panose="020F0502020204030204" pitchFamily="34" charset="0"/>
              </a:rPr>
              <a:t>Pin-</a:t>
            </a:r>
            <a:r>
              <a:rPr sz="2800" b="1" dirty="0">
                <a:solidFill>
                  <a:srgbClr val="FFFFF2"/>
                </a:solidFill>
                <a:latin typeface="Calibri" panose="020F0502020204030204" pitchFamily="34" charset="0"/>
                <a:cs typeface="Calibri" panose="020F0502020204030204" pitchFamily="34" charset="0"/>
              </a:rPr>
              <a:t>Pin</a:t>
            </a:r>
            <a:r>
              <a:rPr sz="2800" b="1" spc="-5" dirty="0">
                <a:solidFill>
                  <a:srgbClr val="FFFFF2"/>
                </a:solidFill>
                <a:latin typeface="Calibri" panose="020F0502020204030204" pitchFamily="34" charset="0"/>
                <a:cs typeface="Calibri" panose="020F0502020204030204" pitchFamily="34" charset="0"/>
              </a:rPr>
              <a:t> </a:t>
            </a:r>
            <a:r>
              <a:rPr sz="2800" b="1" spc="-10" dirty="0">
                <a:solidFill>
                  <a:srgbClr val="FFFFF2"/>
                </a:solidFill>
                <a:latin typeface="Calibri" panose="020F0502020204030204" pitchFamily="34" charset="0"/>
                <a:cs typeface="Calibri" panose="020F0502020204030204" pitchFamily="34" charset="0"/>
              </a:rPr>
              <a:t>Adapter</a:t>
            </a:r>
            <a:endParaRPr sz="2800" dirty="0">
              <a:latin typeface="Calibri" panose="020F0502020204030204" pitchFamily="34" charset="0"/>
              <a:cs typeface="Calibri" panose="020F0502020204030204" pitchFamily="34" charset="0"/>
            </a:endParaRPr>
          </a:p>
        </p:txBody>
      </p:sp>
      <p:sp>
        <p:nvSpPr>
          <p:cNvPr id="14" name="object 14"/>
          <p:cNvSpPr txBox="1"/>
          <p:nvPr/>
        </p:nvSpPr>
        <p:spPr>
          <a:xfrm>
            <a:off x="15232256" y="8592835"/>
            <a:ext cx="2618740" cy="443711"/>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FFFFF2"/>
                </a:solidFill>
                <a:latin typeface="Calibri" panose="020F0502020204030204" pitchFamily="34" charset="0"/>
                <a:cs typeface="Calibri" panose="020F0502020204030204" pitchFamily="34" charset="0"/>
              </a:rPr>
              <a:t>Box-</a:t>
            </a:r>
            <a:r>
              <a:rPr sz="2800" b="1" dirty="0">
                <a:solidFill>
                  <a:srgbClr val="FFFFF2"/>
                </a:solidFill>
                <a:latin typeface="Calibri" panose="020F0502020204030204" pitchFamily="34" charset="0"/>
                <a:cs typeface="Calibri" panose="020F0502020204030204" pitchFamily="34" charset="0"/>
              </a:rPr>
              <a:t>Box </a:t>
            </a:r>
            <a:r>
              <a:rPr sz="2800" b="1" spc="-10" dirty="0">
                <a:solidFill>
                  <a:srgbClr val="FFFFF2"/>
                </a:solidFill>
                <a:latin typeface="Calibri" panose="020F0502020204030204" pitchFamily="34" charset="0"/>
                <a:cs typeface="Calibri" panose="020F0502020204030204" pitchFamily="34" charset="0"/>
              </a:rPr>
              <a:t>Adapter</a:t>
            </a:r>
            <a:endParaRPr sz="2800">
              <a:latin typeface="Calibri" panose="020F0502020204030204" pitchFamily="34" charset="0"/>
              <a:cs typeface="Calibri" panose="020F0502020204030204" pitchFamily="34" charset="0"/>
            </a:endParaRPr>
          </a:p>
        </p:txBody>
      </p:sp>
      <p:pic>
        <p:nvPicPr>
          <p:cNvPr id="15" name="object 15"/>
          <p:cNvPicPr/>
          <p:nvPr/>
        </p:nvPicPr>
        <p:blipFill>
          <a:blip r:embed="rId6" cstate="print"/>
          <a:stretch>
            <a:fillRect/>
          </a:stretch>
        </p:blipFill>
        <p:spPr>
          <a:xfrm>
            <a:off x="19913" y="0"/>
            <a:ext cx="2000249" cy="16478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62283" y="4789462"/>
            <a:ext cx="1618615" cy="2226945"/>
          </a:xfrm>
          <a:custGeom>
            <a:avLst/>
            <a:gdLst/>
            <a:ahLst/>
            <a:cxnLst/>
            <a:rect l="l" t="t" r="r" b="b"/>
            <a:pathLst>
              <a:path w="1618615" h="2226945">
                <a:moveTo>
                  <a:pt x="6020" y="2212468"/>
                </a:moveTo>
                <a:lnTo>
                  <a:pt x="454" y="2212468"/>
                </a:lnTo>
                <a:lnTo>
                  <a:pt x="431" y="2211299"/>
                </a:lnTo>
                <a:lnTo>
                  <a:pt x="318" y="2205518"/>
                </a:lnTo>
                <a:lnTo>
                  <a:pt x="270" y="2203068"/>
                </a:lnTo>
                <a:lnTo>
                  <a:pt x="0" y="2193700"/>
                </a:lnTo>
                <a:lnTo>
                  <a:pt x="71" y="2184418"/>
                </a:lnTo>
                <a:lnTo>
                  <a:pt x="911" y="2175179"/>
                </a:lnTo>
                <a:lnTo>
                  <a:pt x="4530" y="2143435"/>
                </a:lnTo>
                <a:lnTo>
                  <a:pt x="6610" y="2111692"/>
                </a:lnTo>
                <a:lnTo>
                  <a:pt x="6297" y="2079778"/>
                </a:lnTo>
                <a:lnTo>
                  <a:pt x="2735" y="2047522"/>
                </a:lnTo>
                <a:lnTo>
                  <a:pt x="2743" y="2020473"/>
                </a:lnTo>
                <a:lnTo>
                  <a:pt x="5994" y="1970489"/>
                </a:lnTo>
                <a:lnTo>
                  <a:pt x="11169" y="1908752"/>
                </a:lnTo>
                <a:lnTo>
                  <a:pt x="16953" y="1846446"/>
                </a:lnTo>
                <a:lnTo>
                  <a:pt x="22027" y="1794752"/>
                </a:lnTo>
                <a:lnTo>
                  <a:pt x="27041" y="1751176"/>
                </a:lnTo>
                <a:lnTo>
                  <a:pt x="29178" y="1737498"/>
                </a:lnTo>
                <a:lnTo>
                  <a:pt x="30973" y="1723821"/>
                </a:lnTo>
                <a:lnTo>
                  <a:pt x="31846" y="1711126"/>
                </a:lnTo>
                <a:lnTo>
                  <a:pt x="31914" y="1710143"/>
                </a:lnTo>
                <a:lnTo>
                  <a:pt x="33844" y="1673442"/>
                </a:lnTo>
                <a:lnTo>
                  <a:pt x="38126" y="1637083"/>
                </a:lnTo>
                <a:lnTo>
                  <a:pt x="43518" y="1600894"/>
                </a:lnTo>
                <a:lnTo>
                  <a:pt x="48783" y="1564706"/>
                </a:lnTo>
                <a:lnTo>
                  <a:pt x="56880" y="1515303"/>
                </a:lnTo>
                <a:lnTo>
                  <a:pt x="67562" y="1466651"/>
                </a:lnTo>
                <a:lnTo>
                  <a:pt x="80341" y="1418604"/>
                </a:lnTo>
                <a:lnTo>
                  <a:pt x="94731" y="1371020"/>
                </a:lnTo>
                <a:lnTo>
                  <a:pt x="110245" y="1323755"/>
                </a:lnTo>
                <a:lnTo>
                  <a:pt x="126397" y="1276665"/>
                </a:lnTo>
                <a:lnTo>
                  <a:pt x="142701" y="1229607"/>
                </a:lnTo>
                <a:lnTo>
                  <a:pt x="161679" y="1176192"/>
                </a:lnTo>
                <a:lnTo>
                  <a:pt x="181815" y="1122120"/>
                </a:lnTo>
                <a:lnTo>
                  <a:pt x="202084" y="1069909"/>
                </a:lnTo>
                <a:lnTo>
                  <a:pt x="221455" y="1022074"/>
                </a:lnTo>
                <a:lnTo>
                  <a:pt x="238900" y="981132"/>
                </a:lnTo>
                <a:lnTo>
                  <a:pt x="261542" y="930361"/>
                </a:lnTo>
                <a:lnTo>
                  <a:pt x="289644" y="869942"/>
                </a:lnTo>
                <a:lnTo>
                  <a:pt x="323651" y="801622"/>
                </a:lnTo>
                <a:lnTo>
                  <a:pt x="343007" y="765047"/>
                </a:lnTo>
                <a:lnTo>
                  <a:pt x="364007" y="727153"/>
                </a:lnTo>
                <a:lnTo>
                  <a:pt x="386705" y="688159"/>
                </a:lnTo>
                <a:lnTo>
                  <a:pt x="411158" y="648283"/>
                </a:lnTo>
                <a:lnTo>
                  <a:pt x="437420" y="607744"/>
                </a:lnTo>
                <a:lnTo>
                  <a:pt x="465548" y="566761"/>
                </a:lnTo>
                <a:lnTo>
                  <a:pt x="495596" y="525552"/>
                </a:lnTo>
                <a:lnTo>
                  <a:pt x="527622" y="484337"/>
                </a:lnTo>
                <a:lnTo>
                  <a:pt x="561679" y="443333"/>
                </a:lnTo>
                <a:lnTo>
                  <a:pt x="597825" y="402760"/>
                </a:lnTo>
                <a:lnTo>
                  <a:pt x="636113" y="362835"/>
                </a:lnTo>
                <a:lnTo>
                  <a:pt x="676601" y="323779"/>
                </a:lnTo>
                <a:lnTo>
                  <a:pt x="719344" y="285809"/>
                </a:lnTo>
                <a:lnTo>
                  <a:pt x="764397" y="249143"/>
                </a:lnTo>
                <a:lnTo>
                  <a:pt x="811815" y="214002"/>
                </a:lnTo>
                <a:lnTo>
                  <a:pt x="861656" y="180602"/>
                </a:lnTo>
                <a:lnTo>
                  <a:pt x="913973" y="149164"/>
                </a:lnTo>
                <a:lnTo>
                  <a:pt x="968823" y="119906"/>
                </a:lnTo>
                <a:lnTo>
                  <a:pt x="1101388" y="56483"/>
                </a:lnTo>
                <a:lnTo>
                  <a:pt x="1210402" y="22852"/>
                </a:lnTo>
                <a:lnTo>
                  <a:pt x="1354208" y="7771"/>
                </a:lnTo>
                <a:lnTo>
                  <a:pt x="1591149" y="0"/>
                </a:lnTo>
                <a:lnTo>
                  <a:pt x="1595708" y="0"/>
                </a:lnTo>
                <a:lnTo>
                  <a:pt x="1617592" y="25075"/>
                </a:lnTo>
                <a:lnTo>
                  <a:pt x="1617592" y="31002"/>
                </a:lnTo>
                <a:lnTo>
                  <a:pt x="1617860" y="56483"/>
                </a:lnTo>
                <a:lnTo>
                  <a:pt x="1618112" y="95248"/>
                </a:lnTo>
                <a:lnTo>
                  <a:pt x="1618014" y="417467"/>
                </a:lnTo>
                <a:lnTo>
                  <a:pt x="1617650" y="525552"/>
                </a:lnTo>
                <a:lnTo>
                  <a:pt x="1617316" y="607744"/>
                </a:lnTo>
                <a:lnTo>
                  <a:pt x="1616965" y="683761"/>
                </a:lnTo>
                <a:lnTo>
                  <a:pt x="1616341" y="801622"/>
                </a:lnTo>
                <a:lnTo>
                  <a:pt x="1615938" y="869942"/>
                </a:lnTo>
                <a:lnTo>
                  <a:pt x="1615552" y="930361"/>
                </a:lnTo>
                <a:lnTo>
                  <a:pt x="1615202" y="981132"/>
                </a:lnTo>
                <a:lnTo>
                  <a:pt x="1614707" y="1047582"/>
                </a:lnTo>
                <a:lnTo>
                  <a:pt x="1614314" y="1095013"/>
                </a:lnTo>
                <a:lnTo>
                  <a:pt x="1613930" y="1136790"/>
                </a:lnTo>
                <a:lnTo>
                  <a:pt x="1613207" y="1200561"/>
                </a:lnTo>
                <a:lnTo>
                  <a:pt x="1610982" y="1242729"/>
                </a:lnTo>
                <a:lnTo>
                  <a:pt x="1548044" y="1277586"/>
                </a:lnTo>
                <a:lnTo>
                  <a:pt x="1508459" y="1300072"/>
                </a:lnTo>
                <a:lnTo>
                  <a:pt x="1472953" y="1327572"/>
                </a:lnTo>
                <a:lnTo>
                  <a:pt x="1440713" y="1359138"/>
                </a:lnTo>
                <a:lnTo>
                  <a:pt x="1410931" y="1393819"/>
                </a:lnTo>
                <a:lnTo>
                  <a:pt x="1382795" y="1430666"/>
                </a:lnTo>
                <a:lnTo>
                  <a:pt x="1356116" y="1471287"/>
                </a:lnTo>
                <a:lnTo>
                  <a:pt x="1334856" y="1513390"/>
                </a:lnTo>
                <a:lnTo>
                  <a:pt x="1318967" y="1557012"/>
                </a:lnTo>
                <a:lnTo>
                  <a:pt x="1308396" y="1602192"/>
                </a:lnTo>
                <a:lnTo>
                  <a:pt x="1303094" y="1648968"/>
                </a:lnTo>
                <a:lnTo>
                  <a:pt x="1303010" y="1697378"/>
                </a:lnTo>
                <a:lnTo>
                  <a:pt x="1303631" y="1710143"/>
                </a:lnTo>
                <a:lnTo>
                  <a:pt x="1304215" y="1723821"/>
                </a:lnTo>
                <a:lnTo>
                  <a:pt x="1304263" y="1724961"/>
                </a:lnTo>
                <a:lnTo>
                  <a:pt x="1304638" y="1737498"/>
                </a:lnTo>
                <a:lnTo>
                  <a:pt x="1304677" y="1738795"/>
                </a:lnTo>
                <a:lnTo>
                  <a:pt x="1304818" y="1751176"/>
                </a:lnTo>
                <a:lnTo>
                  <a:pt x="1304833" y="1752544"/>
                </a:lnTo>
                <a:lnTo>
                  <a:pt x="1303109" y="1774128"/>
                </a:lnTo>
                <a:lnTo>
                  <a:pt x="1264257" y="1800415"/>
                </a:lnTo>
                <a:lnTo>
                  <a:pt x="1241301" y="1802239"/>
                </a:lnTo>
                <a:lnTo>
                  <a:pt x="1227783" y="1802239"/>
                </a:lnTo>
                <a:lnTo>
                  <a:pt x="1187114" y="1806057"/>
                </a:lnTo>
                <a:lnTo>
                  <a:pt x="1128451" y="1816372"/>
                </a:lnTo>
                <a:lnTo>
                  <a:pt x="1069872" y="1827371"/>
                </a:lnTo>
                <a:lnTo>
                  <a:pt x="1029460" y="1833241"/>
                </a:lnTo>
                <a:lnTo>
                  <a:pt x="996570" y="1854334"/>
                </a:lnTo>
                <a:lnTo>
                  <a:pt x="983084" y="1901030"/>
                </a:lnTo>
                <a:lnTo>
                  <a:pt x="980427" y="1965158"/>
                </a:lnTo>
                <a:lnTo>
                  <a:pt x="979024" y="2017659"/>
                </a:lnTo>
                <a:lnTo>
                  <a:pt x="977877" y="2070161"/>
                </a:lnTo>
                <a:lnTo>
                  <a:pt x="977029" y="2122748"/>
                </a:lnTo>
                <a:lnTo>
                  <a:pt x="976402" y="2159115"/>
                </a:lnTo>
                <a:lnTo>
                  <a:pt x="974408" y="2186292"/>
                </a:lnTo>
                <a:lnTo>
                  <a:pt x="969849" y="2205518"/>
                </a:lnTo>
                <a:lnTo>
                  <a:pt x="966522" y="2210523"/>
                </a:lnTo>
                <a:lnTo>
                  <a:pt x="164057" y="2210523"/>
                </a:lnTo>
                <a:lnTo>
                  <a:pt x="6020" y="2212468"/>
                </a:lnTo>
                <a:close/>
              </a:path>
              <a:path w="1618615" h="2226945">
                <a:moveTo>
                  <a:pt x="1236752" y="1802467"/>
                </a:moveTo>
                <a:lnTo>
                  <a:pt x="1227783" y="1802239"/>
                </a:lnTo>
                <a:lnTo>
                  <a:pt x="1241301" y="1802239"/>
                </a:lnTo>
                <a:lnTo>
                  <a:pt x="1236752" y="1802467"/>
                </a:lnTo>
                <a:close/>
              </a:path>
              <a:path w="1618615" h="2226945">
                <a:moveTo>
                  <a:pt x="896494" y="2226574"/>
                </a:moveTo>
                <a:lnTo>
                  <a:pt x="863712" y="2226574"/>
                </a:lnTo>
                <a:lnTo>
                  <a:pt x="831095" y="2226044"/>
                </a:lnTo>
                <a:lnTo>
                  <a:pt x="389215" y="2212468"/>
                </a:lnTo>
                <a:lnTo>
                  <a:pt x="232048" y="2210523"/>
                </a:lnTo>
                <a:lnTo>
                  <a:pt x="966522" y="2210523"/>
                </a:lnTo>
                <a:lnTo>
                  <a:pt x="961528" y="2218035"/>
                </a:lnTo>
                <a:lnTo>
                  <a:pt x="954012" y="2221645"/>
                </a:lnTo>
                <a:lnTo>
                  <a:pt x="940528" y="2224198"/>
                </a:lnTo>
                <a:lnTo>
                  <a:pt x="921286" y="2225805"/>
                </a:lnTo>
                <a:lnTo>
                  <a:pt x="896494" y="2226574"/>
                </a:lnTo>
                <a:close/>
              </a:path>
            </a:pathLst>
          </a:custGeom>
          <a:solidFill>
            <a:srgbClr val="FED873"/>
          </a:solidFill>
        </p:spPr>
        <p:txBody>
          <a:bodyPr wrap="square" lIns="0" tIns="0" rIns="0" bIns="0" rtlCol="0"/>
          <a:lstStyle/>
          <a:p>
            <a:endParaRPr/>
          </a:p>
        </p:txBody>
      </p:sp>
      <p:sp>
        <p:nvSpPr>
          <p:cNvPr id="3" name="object 3"/>
          <p:cNvSpPr/>
          <p:nvPr/>
        </p:nvSpPr>
        <p:spPr>
          <a:xfrm>
            <a:off x="1034748" y="1028700"/>
            <a:ext cx="2639060" cy="627380"/>
          </a:xfrm>
          <a:custGeom>
            <a:avLst/>
            <a:gdLst/>
            <a:ahLst/>
            <a:cxnLst/>
            <a:rect l="l" t="t" r="r" b="b"/>
            <a:pathLst>
              <a:path w="2639060" h="627380">
                <a:moveTo>
                  <a:pt x="361540" y="626904"/>
                </a:moveTo>
                <a:lnTo>
                  <a:pt x="309911" y="626933"/>
                </a:lnTo>
                <a:lnTo>
                  <a:pt x="258277" y="626570"/>
                </a:lnTo>
                <a:lnTo>
                  <a:pt x="206636" y="625896"/>
                </a:lnTo>
                <a:lnTo>
                  <a:pt x="154988" y="624993"/>
                </a:lnTo>
                <a:lnTo>
                  <a:pt x="0" y="621721"/>
                </a:lnTo>
                <a:lnTo>
                  <a:pt x="24445" y="362649"/>
                </a:lnTo>
                <a:lnTo>
                  <a:pt x="43458" y="155479"/>
                </a:lnTo>
                <a:lnTo>
                  <a:pt x="57325" y="0"/>
                </a:lnTo>
                <a:lnTo>
                  <a:pt x="2638536" y="0"/>
                </a:lnTo>
                <a:lnTo>
                  <a:pt x="2638536" y="248584"/>
                </a:lnTo>
                <a:lnTo>
                  <a:pt x="2588614" y="249008"/>
                </a:lnTo>
                <a:lnTo>
                  <a:pt x="2538624" y="249079"/>
                </a:lnTo>
                <a:lnTo>
                  <a:pt x="2488572" y="248842"/>
                </a:lnTo>
                <a:lnTo>
                  <a:pt x="2438461" y="248344"/>
                </a:lnTo>
                <a:lnTo>
                  <a:pt x="2388298" y="247631"/>
                </a:lnTo>
                <a:lnTo>
                  <a:pt x="2338086" y="246749"/>
                </a:lnTo>
                <a:lnTo>
                  <a:pt x="2287829" y="245743"/>
                </a:lnTo>
                <a:lnTo>
                  <a:pt x="2086455" y="241404"/>
                </a:lnTo>
                <a:lnTo>
                  <a:pt x="2036047" y="240469"/>
                </a:lnTo>
                <a:lnTo>
                  <a:pt x="1985623" y="239687"/>
                </a:lnTo>
                <a:lnTo>
                  <a:pt x="1935187" y="239104"/>
                </a:lnTo>
                <a:lnTo>
                  <a:pt x="1884743" y="238764"/>
                </a:lnTo>
                <a:lnTo>
                  <a:pt x="1834298" y="238714"/>
                </a:lnTo>
                <a:lnTo>
                  <a:pt x="1783854" y="239000"/>
                </a:lnTo>
                <a:lnTo>
                  <a:pt x="1733416" y="239668"/>
                </a:lnTo>
                <a:lnTo>
                  <a:pt x="1682990" y="240764"/>
                </a:lnTo>
                <a:lnTo>
                  <a:pt x="1632580" y="242334"/>
                </a:lnTo>
                <a:lnTo>
                  <a:pt x="1582190" y="244423"/>
                </a:lnTo>
                <a:lnTo>
                  <a:pt x="1531826" y="247078"/>
                </a:lnTo>
                <a:lnTo>
                  <a:pt x="1481491" y="250345"/>
                </a:lnTo>
                <a:lnTo>
                  <a:pt x="1431190" y="254269"/>
                </a:lnTo>
                <a:lnTo>
                  <a:pt x="1380928" y="258896"/>
                </a:lnTo>
                <a:lnTo>
                  <a:pt x="1330710" y="264273"/>
                </a:lnTo>
                <a:lnTo>
                  <a:pt x="1280539" y="270446"/>
                </a:lnTo>
                <a:lnTo>
                  <a:pt x="1230422" y="277459"/>
                </a:lnTo>
                <a:lnTo>
                  <a:pt x="1180362" y="285360"/>
                </a:lnTo>
                <a:lnTo>
                  <a:pt x="1130364" y="294194"/>
                </a:lnTo>
                <a:lnTo>
                  <a:pt x="1080432" y="304007"/>
                </a:lnTo>
                <a:lnTo>
                  <a:pt x="1030571" y="314846"/>
                </a:lnTo>
                <a:lnTo>
                  <a:pt x="980787" y="326755"/>
                </a:lnTo>
                <a:lnTo>
                  <a:pt x="976134" y="351686"/>
                </a:lnTo>
                <a:lnTo>
                  <a:pt x="978460" y="411138"/>
                </a:lnTo>
                <a:lnTo>
                  <a:pt x="983113" y="482097"/>
                </a:lnTo>
                <a:lnTo>
                  <a:pt x="985439" y="541548"/>
                </a:lnTo>
                <a:lnTo>
                  <a:pt x="929194" y="577537"/>
                </a:lnTo>
                <a:lnTo>
                  <a:pt x="877600" y="587229"/>
                </a:lnTo>
                <a:lnTo>
                  <a:pt x="826006" y="595636"/>
                </a:lnTo>
                <a:lnTo>
                  <a:pt x="774410" y="602841"/>
                </a:lnTo>
                <a:lnTo>
                  <a:pt x="722812" y="608923"/>
                </a:lnTo>
                <a:lnTo>
                  <a:pt x="671213" y="613965"/>
                </a:lnTo>
                <a:lnTo>
                  <a:pt x="619610" y="618047"/>
                </a:lnTo>
                <a:lnTo>
                  <a:pt x="568004" y="621251"/>
                </a:lnTo>
                <a:lnTo>
                  <a:pt x="516395" y="623657"/>
                </a:lnTo>
                <a:lnTo>
                  <a:pt x="464781" y="625348"/>
                </a:lnTo>
                <a:lnTo>
                  <a:pt x="413163" y="626403"/>
                </a:lnTo>
                <a:lnTo>
                  <a:pt x="361540" y="626904"/>
                </a:lnTo>
                <a:close/>
              </a:path>
            </a:pathLst>
          </a:custGeom>
          <a:solidFill>
            <a:srgbClr val="A7D6CB"/>
          </a:solidFill>
        </p:spPr>
        <p:txBody>
          <a:bodyPr wrap="square" lIns="0" tIns="0" rIns="0" bIns="0" rtlCol="0"/>
          <a:lstStyle/>
          <a:p>
            <a:endParaRPr/>
          </a:p>
        </p:txBody>
      </p:sp>
      <p:sp>
        <p:nvSpPr>
          <p:cNvPr id="4" name="object 4"/>
          <p:cNvSpPr/>
          <p:nvPr/>
        </p:nvSpPr>
        <p:spPr>
          <a:xfrm>
            <a:off x="14602809" y="8631370"/>
            <a:ext cx="2639060" cy="627380"/>
          </a:xfrm>
          <a:custGeom>
            <a:avLst/>
            <a:gdLst/>
            <a:ahLst/>
            <a:cxnLst/>
            <a:rect l="l" t="t" r="r" b="b"/>
            <a:pathLst>
              <a:path w="2639059" h="627379">
                <a:moveTo>
                  <a:pt x="2276996" y="28"/>
                </a:moveTo>
                <a:lnTo>
                  <a:pt x="2328624" y="0"/>
                </a:lnTo>
                <a:lnTo>
                  <a:pt x="2380259" y="363"/>
                </a:lnTo>
                <a:lnTo>
                  <a:pt x="2431900" y="1036"/>
                </a:lnTo>
                <a:lnTo>
                  <a:pt x="2483547" y="1939"/>
                </a:lnTo>
                <a:lnTo>
                  <a:pt x="2638536" y="5212"/>
                </a:lnTo>
                <a:lnTo>
                  <a:pt x="2614091" y="264283"/>
                </a:lnTo>
                <a:lnTo>
                  <a:pt x="2595078" y="471454"/>
                </a:lnTo>
                <a:lnTo>
                  <a:pt x="2581211" y="626933"/>
                </a:lnTo>
                <a:lnTo>
                  <a:pt x="0" y="626933"/>
                </a:lnTo>
                <a:lnTo>
                  <a:pt x="0" y="378348"/>
                </a:lnTo>
                <a:lnTo>
                  <a:pt x="49922" y="377924"/>
                </a:lnTo>
                <a:lnTo>
                  <a:pt x="99912" y="377854"/>
                </a:lnTo>
                <a:lnTo>
                  <a:pt x="149964" y="378090"/>
                </a:lnTo>
                <a:lnTo>
                  <a:pt x="200074" y="378588"/>
                </a:lnTo>
                <a:lnTo>
                  <a:pt x="250238" y="379301"/>
                </a:lnTo>
                <a:lnTo>
                  <a:pt x="300450" y="380183"/>
                </a:lnTo>
                <a:lnTo>
                  <a:pt x="350706" y="381189"/>
                </a:lnTo>
                <a:lnTo>
                  <a:pt x="552081" y="385529"/>
                </a:lnTo>
                <a:lnTo>
                  <a:pt x="602489" y="386463"/>
                </a:lnTo>
                <a:lnTo>
                  <a:pt x="652913" y="387245"/>
                </a:lnTo>
                <a:lnTo>
                  <a:pt x="703349" y="387829"/>
                </a:lnTo>
                <a:lnTo>
                  <a:pt x="753792" y="388168"/>
                </a:lnTo>
                <a:lnTo>
                  <a:pt x="804238" y="388218"/>
                </a:lnTo>
                <a:lnTo>
                  <a:pt x="854682" y="387932"/>
                </a:lnTo>
                <a:lnTo>
                  <a:pt x="905119" y="387264"/>
                </a:lnTo>
                <a:lnTo>
                  <a:pt x="955545" y="386168"/>
                </a:lnTo>
                <a:lnTo>
                  <a:pt x="1005955" y="384598"/>
                </a:lnTo>
                <a:lnTo>
                  <a:pt x="1056345" y="382509"/>
                </a:lnTo>
                <a:lnTo>
                  <a:pt x="1106710" y="379854"/>
                </a:lnTo>
                <a:lnTo>
                  <a:pt x="1157045" y="376587"/>
                </a:lnTo>
                <a:lnTo>
                  <a:pt x="1207346" y="372663"/>
                </a:lnTo>
                <a:lnTo>
                  <a:pt x="1257607" y="368036"/>
                </a:lnTo>
                <a:lnTo>
                  <a:pt x="1307826" y="362659"/>
                </a:lnTo>
                <a:lnTo>
                  <a:pt x="1357996" y="356486"/>
                </a:lnTo>
                <a:lnTo>
                  <a:pt x="1408114" y="349473"/>
                </a:lnTo>
                <a:lnTo>
                  <a:pt x="1458174" y="341572"/>
                </a:lnTo>
                <a:lnTo>
                  <a:pt x="1508172" y="332738"/>
                </a:lnTo>
                <a:lnTo>
                  <a:pt x="1558104" y="322925"/>
                </a:lnTo>
                <a:lnTo>
                  <a:pt x="1607964" y="312086"/>
                </a:lnTo>
                <a:lnTo>
                  <a:pt x="1657749" y="300177"/>
                </a:lnTo>
                <a:lnTo>
                  <a:pt x="1662402" y="275246"/>
                </a:lnTo>
                <a:lnTo>
                  <a:pt x="1660075" y="215794"/>
                </a:lnTo>
                <a:lnTo>
                  <a:pt x="1655422" y="144836"/>
                </a:lnTo>
                <a:lnTo>
                  <a:pt x="1653096" y="85384"/>
                </a:lnTo>
                <a:lnTo>
                  <a:pt x="1709342" y="49395"/>
                </a:lnTo>
                <a:lnTo>
                  <a:pt x="1760935" y="39704"/>
                </a:lnTo>
                <a:lnTo>
                  <a:pt x="1812530" y="31296"/>
                </a:lnTo>
                <a:lnTo>
                  <a:pt x="1864125" y="24092"/>
                </a:lnTo>
                <a:lnTo>
                  <a:pt x="1915723" y="18009"/>
                </a:lnTo>
                <a:lnTo>
                  <a:pt x="1967323" y="12967"/>
                </a:lnTo>
                <a:lnTo>
                  <a:pt x="2018926" y="8885"/>
                </a:lnTo>
                <a:lnTo>
                  <a:pt x="2070531" y="5681"/>
                </a:lnTo>
                <a:lnTo>
                  <a:pt x="2122141" y="3275"/>
                </a:lnTo>
                <a:lnTo>
                  <a:pt x="2173754" y="1585"/>
                </a:lnTo>
                <a:lnTo>
                  <a:pt x="2225372" y="529"/>
                </a:lnTo>
                <a:lnTo>
                  <a:pt x="2276996" y="28"/>
                </a:lnTo>
                <a:close/>
              </a:path>
            </a:pathLst>
          </a:custGeom>
          <a:solidFill>
            <a:srgbClr val="4E2DA3"/>
          </a:solidFill>
        </p:spPr>
        <p:txBody>
          <a:bodyPr wrap="square" lIns="0" tIns="0" rIns="0" bIns="0" rtlCol="0"/>
          <a:lstStyle/>
          <a:p>
            <a:endParaRPr/>
          </a:p>
        </p:txBody>
      </p:sp>
      <p:pic>
        <p:nvPicPr>
          <p:cNvPr id="5" name="object 5"/>
          <p:cNvPicPr/>
          <p:nvPr/>
        </p:nvPicPr>
        <p:blipFill>
          <a:blip r:embed="rId2" cstate="print"/>
          <a:stretch>
            <a:fillRect/>
          </a:stretch>
        </p:blipFill>
        <p:spPr>
          <a:xfrm>
            <a:off x="1077708" y="6205940"/>
            <a:ext cx="5200649" cy="3047999"/>
          </a:xfrm>
          <a:prstGeom prst="rect">
            <a:avLst/>
          </a:prstGeom>
        </p:spPr>
      </p:pic>
      <p:pic>
        <p:nvPicPr>
          <p:cNvPr id="6" name="object 6"/>
          <p:cNvPicPr/>
          <p:nvPr/>
        </p:nvPicPr>
        <p:blipFill>
          <a:blip r:embed="rId3" cstate="print"/>
          <a:stretch>
            <a:fillRect/>
          </a:stretch>
        </p:blipFill>
        <p:spPr>
          <a:xfrm>
            <a:off x="8358834" y="6736719"/>
            <a:ext cx="3559149" cy="2705099"/>
          </a:xfrm>
          <a:prstGeom prst="rect">
            <a:avLst/>
          </a:prstGeom>
        </p:spPr>
      </p:pic>
      <p:pic>
        <p:nvPicPr>
          <p:cNvPr id="7" name="object 7"/>
          <p:cNvPicPr/>
          <p:nvPr/>
        </p:nvPicPr>
        <p:blipFill>
          <a:blip r:embed="rId4" cstate="print"/>
          <a:stretch>
            <a:fillRect/>
          </a:stretch>
        </p:blipFill>
        <p:spPr>
          <a:xfrm>
            <a:off x="2483315" y="1349212"/>
            <a:ext cx="4800599" cy="2924165"/>
          </a:xfrm>
          <a:prstGeom prst="rect">
            <a:avLst/>
          </a:prstGeom>
        </p:spPr>
      </p:pic>
      <p:sp>
        <p:nvSpPr>
          <p:cNvPr id="8" name="object 8"/>
          <p:cNvSpPr txBox="1"/>
          <p:nvPr/>
        </p:nvSpPr>
        <p:spPr>
          <a:xfrm>
            <a:off x="1512019" y="4272314"/>
            <a:ext cx="5356225" cy="1473200"/>
          </a:xfrm>
          <a:prstGeom prst="rect">
            <a:avLst/>
          </a:prstGeom>
        </p:spPr>
        <p:txBody>
          <a:bodyPr vert="horz" wrap="square" lIns="0" tIns="12700" rIns="0" bIns="0" rtlCol="0">
            <a:spAutoFit/>
          </a:bodyPr>
          <a:lstStyle/>
          <a:p>
            <a:pPr marL="12700">
              <a:lnSpc>
                <a:spcPct val="100000"/>
              </a:lnSpc>
              <a:spcBef>
                <a:spcPts val="100"/>
              </a:spcBef>
            </a:pPr>
            <a:r>
              <a:rPr sz="9500" dirty="0">
                <a:solidFill>
                  <a:srgbClr val="242424"/>
                </a:solidFill>
                <a:latin typeface="Cambria"/>
                <a:cs typeface="Cambria"/>
              </a:rPr>
              <a:t>Drill</a:t>
            </a:r>
            <a:r>
              <a:rPr sz="9500" spc="60" dirty="0">
                <a:solidFill>
                  <a:srgbClr val="242424"/>
                </a:solidFill>
                <a:latin typeface="Cambria"/>
                <a:cs typeface="Cambria"/>
              </a:rPr>
              <a:t> </a:t>
            </a:r>
            <a:r>
              <a:rPr sz="9500" spc="-40" dirty="0">
                <a:solidFill>
                  <a:srgbClr val="242424"/>
                </a:solidFill>
                <a:latin typeface="Cambria"/>
                <a:cs typeface="Cambria"/>
              </a:rPr>
              <a:t>Pipe</a:t>
            </a:r>
            <a:endParaRPr sz="9500" dirty="0">
              <a:latin typeface="Cambria"/>
              <a:cs typeface="Cambria"/>
            </a:endParaRPr>
          </a:p>
        </p:txBody>
      </p:sp>
      <p:sp>
        <p:nvSpPr>
          <p:cNvPr id="10" name="object 10"/>
          <p:cNvSpPr txBox="1"/>
          <p:nvPr/>
        </p:nvSpPr>
        <p:spPr>
          <a:xfrm>
            <a:off x="8896675" y="2191316"/>
            <a:ext cx="8345193" cy="1239955"/>
          </a:xfrm>
          <a:prstGeom prst="rect">
            <a:avLst/>
          </a:prstGeom>
        </p:spPr>
        <p:txBody>
          <a:bodyPr vert="horz" wrap="square" lIns="0" tIns="12700" rIns="0" bIns="0" rtlCol="0">
            <a:spAutoFit/>
          </a:bodyPr>
          <a:lstStyle/>
          <a:p>
            <a:pPr marL="12700" marR="5080">
              <a:lnSpc>
                <a:spcPct val="114100"/>
              </a:lnSpc>
              <a:spcBef>
                <a:spcPts val="100"/>
              </a:spcBef>
            </a:pPr>
            <a:r>
              <a:rPr lang="en-US" sz="3600" dirty="0">
                <a:latin typeface="Calibri" panose="020F0502020204030204" pitchFamily="34" charset="0"/>
                <a:cs typeface="Calibri" panose="020F0502020204030204" pitchFamily="34" charset="0"/>
              </a:rPr>
              <a:t>Our portfolio includes a comprehensive range of friction-welded drill pipes.</a:t>
            </a:r>
            <a:endParaRPr sz="3600" b="1" dirty="0">
              <a:latin typeface="Calibri" panose="020F0502020204030204" pitchFamily="34" charset="0"/>
              <a:cs typeface="Calibri" panose="020F0502020204030204" pitchFamily="34" charset="0"/>
            </a:endParaRPr>
          </a:p>
        </p:txBody>
      </p:sp>
      <p:sp>
        <p:nvSpPr>
          <p:cNvPr id="13" name="object 13"/>
          <p:cNvSpPr txBox="1"/>
          <p:nvPr/>
        </p:nvSpPr>
        <p:spPr>
          <a:xfrm>
            <a:off x="8786235" y="7298330"/>
            <a:ext cx="86995" cy="330200"/>
          </a:xfrm>
          <a:prstGeom prst="rect">
            <a:avLst/>
          </a:prstGeom>
        </p:spPr>
        <p:txBody>
          <a:bodyPr vert="horz" wrap="square" lIns="0" tIns="12700" rIns="0" bIns="0" rtlCol="0">
            <a:spAutoFit/>
          </a:bodyPr>
          <a:lstStyle/>
          <a:p>
            <a:pPr marL="12700">
              <a:lnSpc>
                <a:spcPct val="100000"/>
              </a:lnSpc>
              <a:spcBef>
                <a:spcPts val="100"/>
              </a:spcBef>
            </a:pPr>
            <a:r>
              <a:rPr sz="2000" spc="-50" dirty="0">
                <a:solidFill>
                  <a:srgbClr val="242424"/>
                </a:solidFill>
                <a:latin typeface="Calibri"/>
                <a:cs typeface="Calibri"/>
              </a:rPr>
              <a:t>.</a:t>
            </a:r>
            <a:endParaRPr sz="2000">
              <a:latin typeface="Calibri"/>
              <a:cs typeface="Calibri"/>
            </a:endParaRPr>
          </a:p>
        </p:txBody>
      </p:sp>
      <p:pic>
        <p:nvPicPr>
          <p:cNvPr id="14" name="object 14"/>
          <p:cNvPicPr/>
          <p:nvPr/>
        </p:nvPicPr>
        <p:blipFill>
          <a:blip r:embed="rId5" cstate="print"/>
          <a:stretch>
            <a:fillRect/>
          </a:stretch>
        </p:blipFill>
        <p:spPr>
          <a:xfrm>
            <a:off x="19913" y="0"/>
            <a:ext cx="2000249" cy="16478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913"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4E2DA3"/>
          </a:solidFill>
        </p:spPr>
        <p:txBody>
          <a:bodyPr wrap="square" lIns="0" tIns="0" rIns="0" bIns="0" rtlCol="0"/>
          <a:lstStyle/>
          <a:p>
            <a:endParaRPr/>
          </a:p>
        </p:txBody>
      </p:sp>
      <p:sp>
        <p:nvSpPr>
          <p:cNvPr id="3" name="object 3"/>
          <p:cNvSpPr/>
          <p:nvPr/>
        </p:nvSpPr>
        <p:spPr>
          <a:xfrm>
            <a:off x="8314976" y="2773083"/>
            <a:ext cx="2226945" cy="1618615"/>
          </a:xfrm>
          <a:custGeom>
            <a:avLst/>
            <a:gdLst/>
            <a:ahLst/>
            <a:cxnLst/>
            <a:rect l="l" t="t" r="r" b="b"/>
            <a:pathLst>
              <a:path w="2226945" h="1618614">
                <a:moveTo>
                  <a:pt x="14106" y="6020"/>
                </a:moveTo>
                <a:lnTo>
                  <a:pt x="14106" y="454"/>
                </a:lnTo>
                <a:lnTo>
                  <a:pt x="15275" y="431"/>
                </a:lnTo>
                <a:lnTo>
                  <a:pt x="21055" y="318"/>
                </a:lnTo>
                <a:lnTo>
                  <a:pt x="23506" y="270"/>
                </a:lnTo>
                <a:lnTo>
                  <a:pt x="32874" y="0"/>
                </a:lnTo>
                <a:lnTo>
                  <a:pt x="42156" y="71"/>
                </a:lnTo>
                <a:lnTo>
                  <a:pt x="51395" y="911"/>
                </a:lnTo>
                <a:lnTo>
                  <a:pt x="83138" y="4530"/>
                </a:lnTo>
                <a:lnTo>
                  <a:pt x="114882" y="6610"/>
                </a:lnTo>
                <a:lnTo>
                  <a:pt x="146796" y="6297"/>
                </a:lnTo>
                <a:lnTo>
                  <a:pt x="179052" y="2735"/>
                </a:lnTo>
                <a:lnTo>
                  <a:pt x="206101" y="2743"/>
                </a:lnTo>
                <a:lnTo>
                  <a:pt x="256085" y="5994"/>
                </a:lnTo>
                <a:lnTo>
                  <a:pt x="317822" y="11169"/>
                </a:lnTo>
                <a:lnTo>
                  <a:pt x="380128" y="16953"/>
                </a:lnTo>
                <a:lnTo>
                  <a:pt x="431822" y="22027"/>
                </a:lnTo>
                <a:lnTo>
                  <a:pt x="475398" y="27041"/>
                </a:lnTo>
                <a:lnTo>
                  <a:pt x="489075" y="29178"/>
                </a:lnTo>
                <a:lnTo>
                  <a:pt x="502753" y="30973"/>
                </a:lnTo>
                <a:lnTo>
                  <a:pt x="515447" y="31846"/>
                </a:lnTo>
                <a:lnTo>
                  <a:pt x="516430" y="31914"/>
                </a:lnTo>
                <a:lnTo>
                  <a:pt x="553132" y="33844"/>
                </a:lnTo>
                <a:lnTo>
                  <a:pt x="589491" y="38126"/>
                </a:lnTo>
                <a:lnTo>
                  <a:pt x="625679" y="43518"/>
                </a:lnTo>
                <a:lnTo>
                  <a:pt x="661868" y="48783"/>
                </a:lnTo>
                <a:lnTo>
                  <a:pt x="711270" y="56880"/>
                </a:lnTo>
                <a:lnTo>
                  <a:pt x="759923" y="67562"/>
                </a:lnTo>
                <a:lnTo>
                  <a:pt x="807970" y="80341"/>
                </a:lnTo>
                <a:lnTo>
                  <a:pt x="855554" y="94731"/>
                </a:lnTo>
                <a:lnTo>
                  <a:pt x="902819" y="110245"/>
                </a:lnTo>
                <a:lnTo>
                  <a:pt x="949909" y="126397"/>
                </a:lnTo>
                <a:lnTo>
                  <a:pt x="996967" y="142701"/>
                </a:lnTo>
                <a:lnTo>
                  <a:pt x="1050382" y="161679"/>
                </a:lnTo>
                <a:lnTo>
                  <a:pt x="1104454" y="181815"/>
                </a:lnTo>
                <a:lnTo>
                  <a:pt x="1156665" y="202084"/>
                </a:lnTo>
                <a:lnTo>
                  <a:pt x="1204500" y="221455"/>
                </a:lnTo>
                <a:lnTo>
                  <a:pt x="1245441" y="238900"/>
                </a:lnTo>
                <a:lnTo>
                  <a:pt x="1296212" y="261542"/>
                </a:lnTo>
                <a:lnTo>
                  <a:pt x="1356632" y="289644"/>
                </a:lnTo>
                <a:lnTo>
                  <a:pt x="1424951" y="323651"/>
                </a:lnTo>
                <a:lnTo>
                  <a:pt x="1461527" y="343007"/>
                </a:lnTo>
                <a:lnTo>
                  <a:pt x="1499421" y="364007"/>
                </a:lnTo>
                <a:lnTo>
                  <a:pt x="1538415" y="386705"/>
                </a:lnTo>
                <a:lnTo>
                  <a:pt x="1578291" y="411158"/>
                </a:lnTo>
                <a:lnTo>
                  <a:pt x="1618830" y="437420"/>
                </a:lnTo>
                <a:lnTo>
                  <a:pt x="1659813" y="465548"/>
                </a:lnTo>
                <a:lnTo>
                  <a:pt x="1701021" y="495596"/>
                </a:lnTo>
                <a:lnTo>
                  <a:pt x="1742237" y="527622"/>
                </a:lnTo>
                <a:lnTo>
                  <a:pt x="1783241" y="561679"/>
                </a:lnTo>
                <a:lnTo>
                  <a:pt x="1823814" y="597825"/>
                </a:lnTo>
                <a:lnTo>
                  <a:pt x="1863738" y="636113"/>
                </a:lnTo>
                <a:lnTo>
                  <a:pt x="1902795" y="676601"/>
                </a:lnTo>
                <a:lnTo>
                  <a:pt x="1940765" y="719344"/>
                </a:lnTo>
                <a:lnTo>
                  <a:pt x="1977430" y="764397"/>
                </a:lnTo>
                <a:lnTo>
                  <a:pt x="2012572" y="811815"/>
                </a:lnTo>
                <a:lnTo>
                  <a:pt x="2045971" y="861656"/>
                </a:lnTo>
                <a:lnTo>
                  <a:pt x="2077410" y="913973"/>
                </a:lnTo>
                <a:lnTo>
                  <a:pt x="2106668" y="968823"/>
                </a:lnTo>
                <a:lnTo>
                  <a:pt x="2170090" y="1101388"/>
                </a:lnTo>
                <a:lnTo>
                  <a:pt x="2203721" y="1210402"/>
                </a:lnTo>
                <a:lnTo>
                  <a:pt x="2218802" y="1354208"/>
                </a:lnTo>
                <a:lnTo>
                  <a:pt x="2226574" y="1591149"/>
                </a:lnTo>
                <a:lnTo>
                  <a:pt x="2226574" y="1595708"/>
                </a:lnTo>
                <a:lnTo>
                  <a:pt x="2201499" y="1617592"/>
                </a:lnTo>
                <a:lnTo>
                  <a:pt x="2195572" y="1617592"/>
                </a:lnTo>
                <a:lnTo>
                  <a:pt x="2170090" y="1617860"/>
                </a:lnTo>
                <a:lnTo>
                  <a:pt x="2131326" y="1618112"/>
                </a:lnTo>
                <a:lnTo>
                  <a:pt x="1809106" y="1618014"/>
                </a:lnTo>
                <a:lnTo>
                  <a:pt x="1701021" y="1617650"/>
                </a:lnTo>
                <a:lnTo>
                  <a:pt x="1618830" y="1617316"/>
                </a:lnTo>
                <a:lnTo>
                  <a:pt x="1542813" y="1616965"/>
                </a:lnTo>
                <a:lnTo>
                  <a:pt x="1424951" y="1616341"/>
                </a:lnTo>
                <a:lnTo>
                  <a:pt x="1356632" y="1615938"/>
                </a:lnTo>
                <a:lnTo>
                  <a:pt x="1296212" y="1615552"/>
                </a:lnTo>
                <a:lnTo>
                  <a:pt x="1245441" y="1615202"/>
                </a:lnTo>
                <a:lnTo>
                  <a:pt x="1178991" y="1614707"/>
                </a:lnTo>
                <a:lnTo>
                  <a:pt x="1131561" y="1614314"/>
                </a:lnTo>
                <a:lnTo>
                  <a:pt x="1089784" y="1613930"/>
                </a:lnTo>
                <a:lnTo>
                  <a:pt x="1026012" y="1613207"/>
                </a:lnTo>
                <a:lnTo>
                  <a:pt x="983845" y="1610982"/>
                </a:lnTo>
                <a:lnTo>
                  <a:pt x="948988" y="1548044"/>
                </a:lnTo>
                <a:lnTo>
                  <a:pt x="926502" y="1508459"/>
                </a:lnTo>
                <a:lnTo>
                  <a:pt x="899002" y="1472953"/>
                </a:lnTo>
                <a:lnTo>
                  <a:pt x="867436" y="1440713"/>
                </a:lnTo>
                <a:lnTo>
                  <a:pt x="832754" y="1410931"/>
                </a:lnTo>
                <a:lnTo>
                  <a:pt x="795907" y="1382795"/>
                </a:lnTo>
                <a:lnTo>
                  <a:pt x="755286" y="1356116"/>
                </a:lnTo>
                <a:lnTo>
                  <a:pt x="713184" y="1334856"/>
                </a:lnTo>
                <a:lnTo>
                  <a:pt x="669561" y="1318967"/>
                </a:lnTo>
                <a:lnTo>
                  <a:pt x="624381" y="1308396"/>
                </a:lnTo>
                <a:lnTo>
                  <a:pt x="577606" y="1303094"/>
                </a:lnTo>
                <a:lnTo>
                  <a:pt x="529196" y="1303010"/>
                </a:lnTo>
                <a:lnTo>
                  <a:pt x="516430" y="1303631"/>
                </a:lnTo>
                <a:lnTo>
                  <a:pt x="502753" y="1304215"/>
                </a:lnTo>
                <a:lnTo>
                  <a:pt x="501613" y="1304263"/>
                </a:lnTo>
                <a:lnTo>
                  <a:pt x="489075" y="1304638"/>
                </a:lnTo>
                <a:lnTo>
                  <a:pt x="487779" y="1304677"/>
                </a:lnTo>
                <a:lnTo>
                  <a:pt x="475398" y="1304818"/>
                </a:lnTo>
                <a:lnTo>
                  <a:pt x="474030" y="1304833"/>
                </a:lnTo>
                <a:lnTo>
                  <a:pt x="452445" y="1303109"/>
                </a:lnTo>
                <a:lnTo>
                  <a:pt x="426159" y="1264257"/>
                </a:lnTo>
                <a:lnTo>
                  <a:pt x="424335" y="1241301"/>
                </a:lnTo>
                <a:lnTo>
                  <a:pt x="424335" y="1227783"/>
                </a:lnTo>
                <a:lnTo>
                  <a:pt x="420517" y="1187114"/>
                </a:lnTo>
                <a:lnTo>
                  <a:pt x="410202" y="1128451"/>
                </a:lnTo>
                <a:lnTo>
                  <a:pt x="399203" y="1069872"/>
                </a:lnTo>
                <a:lnTo>
                  <a:pt x="393333" y="1029460"/>
                </a:lnTo>
                <a:lnTo>
                  <a:pt x="372240" y="996570"/>
                </a:lnTo>
                <a:lnTo>
                  <a:pt x="325544" y="983084"/>
                </a:lnTo>
                <a:lnTo>
                  <a:pt x="261416" y="980427"/>
                </a:lnTo>
                <a:lnTo>
                  <a:pt x="208914" y="979024"/>
                </a:lnTo>
                <a:lnTo>
                  <a:pt x="156413" y="977877"/>
                </a:lnTo>
                <a:lnTo>
                  <a:pt x="103826" y="977029"/>
                </a:lnTo>
                <a:lnTo>
                  <a:pt x="67459" y="976402"/>
                </a:lnTo>
                <a:lnTo>
                  <a:pt x="40282" y="974408"/>
                </a:lnTo>
                <a:lnTo>
                  <a:pt x="21055" y="969849"/>
                </a:lnTo>
                <a:lnTo>
                  <a:pt x="16051" y="966522"/>
                </a:lnTo>
                <a:lnTo>
                  <a:pt x="16051" y="164057"/>
                </a:lnTo>
                <a:lnTo>
                  <a:pt x="14106" y="6020"/>
                </a:lnTo>
                <a:close/>
              </a:path>
              <a:path w="2226945" h="1618614">
                <a:moveTo>
                  <a:pt x="424107" y="1236752"/>
                </a:moveTo>
                <a:lnTo>
                  <a:pt x="424335" y="1227783"/>
                </a:lnTo>
                <a:lnTo>
                  <a:pt x="424335" y="1241301"/>
                </a:lnTo>
                <a:lnTo>
                  <a:pt x="424107" y="1236752"/>
                </a:lnTo>
                <a:close/>
              </a:path>
              <a:path w="2226945" h="1618614">
                <a:moveTo>
                  <a:pt x="0" y="896494"/>
                </a:moveTo>
                <a:lnTo>
                  <a:pt x="0" y="863712"/>
                </a:lnTo>
                <a:lnTo>
                  <a:pt x="530" y="831095"/>
                </a:lnTo>
                <a:lnTo>
                  <a:pt x="14106" y="389215"/>
                </a:lnTo>
                <a:lnTo>
                  <a:pt x="16051" y="232048"/>
                </a:lnTo>
                <a:lnTo>
                  <a:pt x="16051" y="966522"/>
                </a:lnTo>
                <a:lnTo>
                  <a:pt x="8539" y="961528"/>
                </a:lnTo>
                <a:lnTo>
                  <a:pt x="4929" y="954012"/>
                </a:lnTo>
                <a:lnTo>
                  <a:pt x="2376" y="940528"/>
                </a:lnTo>
                <a:lnTo>
                  <a:pt x="769" y="921286"/>
                </a:lnTo>
                <a:lnTo>
                  <a:pt x="0" y="896494"/>
                </a:lnTo>
                <a:close/>
              </a:path>
            </a:pathLst>
          </a:custGeom>
          <a:solidFill>
            <a:srgbClr val="C3BEE9"/>
          </a:solidFill>
        </p:spPr>
        <p:txBody>
          <a:bodyPr wrap="square" lIns="0" tIns="0" rIns="0" bIns="0" rtlCol="0"/>
          <a:lstStyle/>
          <a:p>
            <a:endParaRPr/>
          </a:p>
        </p:txBody>
      </p:sp>
      <p:sp>
        <p:nvSpPr>
          <p:cNvPr id="4" name="object 4"/>
          <p:cNvSpPr/>
          <p:nvPr/>
        </p:nvSpPr>
        <p:spPr>
          <a:xfrm>
            <a:off x="14614574" y="1028700"/>
            <a:ext cx="2639060" cy="627380"/>
          </a:xfrm>
          <a:custGeom>
            <a:avLst/>
            <a:gdLst/>
            <a:ahLst/>
            <a:cxnLst/>
            <a:rect l="l" t="t" r="r" b="b"/>
            <a:pathLst>
              <a:path w="2639059" h="627380">
                <a:moveTo>
                  <a:pt x="2276996" y="626904"/>
                </a:moveTo>
                <a:lnTo>
                  <a:pt x="2328624" y="626933"/>
                </a:lnTo>
                <a:lnTo>
                  <a:pt x="2380259" y="626570"/>
                </a:lnTo>
                <a:lnTo>
                  <a:pt x="2431900" y="625896"/>
                </a:lnTo>
                <a:lnTo>
                  <a:pt x="2483547" y="624993"/>
                </a:lnTo>
                <a:lnTo>
                  <a:pt x="2638536" y="621721"/>
                </a:lnTo>
                <a:lnTo>
                  <a:pt x="2614091" y="362649"/>
                </a:lnTo>
                <a:lnTo>
                  <a:pt x="2595078" y="155479"/>
                </a:lnTo>
                <a:lnTo>
                  <a:pt x="2581211" y="0"/>
                </a:lnTo>
                <a:lnTo>
                  <a:pt x="0" y="0"/>
                </a:lnTo>
                <a:lnTo>
                  <a:pt x="0" y="248584"/>
                </a:lnTo>
                <a:lnTo>
                  <a:pt x="49922" y="249008"/>
                </a:lnTo>
                <a:lnTo>
                  <a:pt x="99912" y="249079"/>
                </a:lnTo>
                <a:lnTo>
                  <a:pt x="149964" y="248842"/>
                </a:lnTo>
                <a:lnTo>
                  <a:pt x="200074" y="248344"/>
                </a:lnTo>
                <a:lnTo>
                  <a:pt x="250238" y="247631"/>
                </a:lnTo>
                <a:lnTo>
                  <a:pt x="300450" y="246749"/>
                </a:lnTo>
                <a:lnTo>
                  <a:pt x="350706" y="245743"/>
                </a:lnTo>
                <a:lnTo>
                  <a:pt x="552081" y="241404"/>
                </a:lnTo>
                <a:lnTo>
                  <a:pt x="602489" y="240469"/>
                </a:lnTo>
                <a:lnTo>
                  <a:pt x="652913" y="239687"/>
                </a:lnTo>
                <a:lnTo>
                  <a:pt x="703349" y="239104"/>
                </a:lnTo>
                <a:lnTo>
                  <a:pt x="753792" y="238764"/>
                </a:lnTo>
                <a:lnTo>
                  <a:pt x="804238" y="238714"/>
                </a:lnTo>
                <a:lnTo>
                  <a:pt x="854682" y="239000"/>
                </a:lnTo>
                <a:lnTo>
                  <a:pt x="905119" y="239668"/>
                </a:lnTo>
                <a:lnTo>
                  <a:pt x="955545" y="240764"/>
                </a:lnTo>
                <a:lnTo>
                  <a:pt x="1005955" y="242334"/>
                </a:lnTo>
                <a:lnTo>
                  <a:pt x="1056345" y="244423"/>
                </a:lnTo>
                <a:lnTo>
                  <a:pt x="1106710" y="247078"/>
                </a:lnTo>
                <a:lnTo>
                  <a:pt x="1157045" y="250345"/>
                </a:lnTo>
                <a:lnTo>
                  <a:pt x="1207346" y="254269"/>
                </a:lnTo>
                <a:lnTo>
                  <a:pt x="1257607" y="258896"/>
                </a:lnTo>
                <a:lnTo>
                  <a:pt x="1307826" y="264273"/>
                </a:lnTo>
                <a:lnTo>
                  <a:pt x="1357996" y="270446"/>
                </a:lnTo>
                <a:lnTo>
                  <a:pt x="1408114" y="277459"/>
                </a:lnTo>
                <a:lnTo>
                  <a:pt x="1458174" y="285360"/>
                </a:lnTo>
                <a:lnTo>
                  <a:pt x="1508172" y="294194"/>
                </a:lnTo>
                <a:lnTo>
                  <a:pt x="1558104" y="304007"/>
                </a:lnTo>
                <a:lnTo>
                  <a:pt x="1607964" y="314846"/>
                </a:lnTo>
                <a:lnTo>
                  <a:pt x="1657749" y="326755"/>
                </a:lnTo>
                <a:lnTo>
                  <a:pt x="1662402" y="351686"/>
                </a:lnTo>
                <a:lnTo>
                  <a:pt x="1660075" y="411138"/>
                </a:lnTo>
                <a:lnTo>
                  <a:pt x="1655422" y="482097"/>
                </a:lnTo>
                <a:lnTo>
                  <a:pt x="1653096" y="541548"/>
                </a:lnTo>
                <a:lnTo>
                  <a:pt x="1709342" y="577537"/>
                </a:lnTo>
                <a:lnTo>
                  <a:pt x="1760935" y="587229"/>
                </a:lnTo>
                <a:lnTo>
                  <a:pt x="1812530" y="595636"/>
                </a:lnTo>
                <a:lnTo>
                  <a:pt x="1864125" y="602841"/>
                </a:lnTo>
                <a:lnTo>
                  <a:pt x="1915723" y="608923"/>
                </a:lnTo>
                <a:lnTo>
                  <a:pt x="1967323" y="613965"/>
                </a:lnTo>
                <a:lnTo>
                  <a:pt x="2018926" y="618047"/>
                </a:lnTo>
                <a:lnTo>
                  <a:pt x="2070531" y="621251"/>
                </a:lnTo>
                <a:lnTo>
                  <a:pt x="2122141" y="623657"/>
                </a:lnTo>
                <a:lnTo>
                  <a:pt x="2173754" y="625348"/>
                </a:lnTo>
                <a:lnTo>
                  <a:pt x="2225372" y="626403"/>
                </a:lnTo>
                <a:lnTo>
                  <a:pt x="2276996" y="626904"/>
                </a:lnTo>
                <a:close/>
              </a:path>
            </a:pathLst>
          </a:custGeom>
          <a:solidFill>
            <a:srgbClr val="A7D6CB"/>
          </a:solidFill>
        </p:spPr>
        <p:txBody>
          <a:bodyPr wrap="square" lIns="0" tIns="0" rIns="0" bIns="0" rtlCol="0"/>
          <a:lstStyle/>
          <a:p>
            <a:endParaRPr/>
          </a:p>
        </p:txBody>
      </p:sp>
      <p:sp>
        <p:nvSpPr>
          <p:cNvPr id="5" name="object 5"/>
          <p:cNvSpPr/>
          <p:nvPr/>
        </p:nvSpPr>
        <p:spPr>
          <a:xfrm>
            <a:off x="2224519" y="2095574"/>
            <a:ext cx="2639060" cy="627380"/>
          </a:xfrm>
          <a:custGeom>
            <a:avLst/>
            <a:gdLst/>
            <a:ahLst/>
            <a:cxnLst/>
            <a:rect l="l" t="t" r="r" b="b"/>
            <a:pathLst>
              <a:path w="2639060" h="627380">
                <a:moveTo>
                  <a:pt x="361540" y="28"/>
                </a:moveTo>
                <a:lnTo>
                  <a:pt x="309911" y="0"/>
                </a:lnTo>
                <a:lnTo>
                  <a:pt x="258277" y="363"/>
                </a:lnTo>
                <a:lnTo>
                  <a:pt x="206636" y="1036"/>
                </a:lnTo>
                <a:lnTo>
                  <a:pt x="154988" y="1939"/>
                </a:lnTo>
                <a:lnTo>
                  <a:pt x="0" y="5212"/>
                </a:lnTo>
                <a:lnTo>
                  <a:pt x="24445" y="264283"/>
                </a:lnTo>
                <a:lnTo>
                  <a:pt x="43458" y="471454"/>
                </a:lnTo>
                <a:lnTo>
                  <a:pt x="57325" y="626933"/>
                </a:lnTo>
                <a:lnTo>
                  <a:pt x="2638536" y="626933"/>
                </a:lnTo>
                <a:lnTo>
                  <a:pt x="2638536" y="378348"/>
                </a:lnTo>
                <a:lnTo>
                  <a:pt x="2588614" y="377924"/>
                </a:lnTo>
                <a:lnTo>
                  <a:pt x="2538624" y="377854"/>
                </a:lnTo>
                <a:lnTo>
                  <a:pt x="2488572" y="378090"/>
                </a:lnTo>
                <a:lnTo>
                  <a:pt x="2438461" y="378588"/>
                </a:lnTo>
                <a:lnTo>
                  <a:pt x="2388298" y="379301"/>
                </a:lnTo>
                <a:lnTo>
                  <a:pt x="2338086" y="380183"/>
                </a:lnTo>
                <a:lnTo>
                  <a:pt x="2287829" y="381189"/>
                </a:lnTo>
                <a:lnTo>
                  <a:pt x="2086455" y="385529"/>
                </a:lnTo>
                <a:lnTo>
                  <a:pt x="2036047" y="386463"/>
                </a:lnTo>
                <a:lnTo>
                  <a:pt x="1985623" y="387245"/>
                </a:lnTo>
                <a:lnTo>
                  <a:pt x="1935187" y="387829"/>
                </a:lnTo>
                <a:lnTo>
                  <a:pt x="1884743" y="388168"/>
                </a:lnTo>
                <a:lnTo>
                  <a:pt x="1834298" y="388218"/>
                </a:lnTo>
                <a:lnTo>
                  <a:pt x="1783854" y="387932"/>
                </a:lnTo>
                <a:lnTo>
                  <a:pt x="1733416" y="387264"/>
                </a:lnTo>
                <a:lnTo>
                  <a:pt x="1682990" y="386168"/>
                </a:lnTo>
                <a:lnTo>
                  <a:pt x="1632580" y="384598"/>
                </a:lnTo>
                <a:lnTo>
                  <a:pt x="1582190" y="382509"/>
                </a:lnTo>
                <a:lnTo>
                  <a:pt x="1531826" y="379854"/>
                </a:lnTo>
                <a:lnTo>
                  <a:pt x="1481491" y="376587"/>
                </a:lnTo>
                <a:lnTo>
                  <a:pt x="1431190" y="372663"/>
                </a:lnTo>
                <a:lnTo>
                  <a:pt x="1380928" y="368036"/>
                </a:lnTo>
                <a:lnTo>
                  <a:pt x="1330710" y="362659"/>
                </a:lnTo>
                <a:lnTo>
                  <a:pt x="1280539" y="356486"/>
                </a:lnTo>
                <a:lnTo>
                  <a:pt x="1230422" y="349473"/>
                </a:lnTo>
                <a:lnTo>
                  <a:pt x="1180362" y="341572"/>
                </a:lnTo>
                <a:lnTo>
                  <a:pt x="1130364" y="332738"/>
                </a:lnTo>
                <a:lnTo>
                  <a:pt x="1080432" y="322925"/>
                </a:lnTo>
                <a:lnTo>
                  <a:pt x="1030571" y="312086"/>
                </a:lnTo>
                <a:lnTo>
                  <a:pt x="980787" y="300177"/>
                </a:lnTo>
                <a:lnTo>
                  <a:pt x="976134" y="275246"/>
                </a:lnTo>
                <a:lnTo>
                  <a:pt x="978460" y="215794"/>
                </a:lnTo>
                <a:lnTo>
                  <a:pt x="983113" y="144836"/>
                </a:lnTo>
                <a:lnTo>
                  <a:pt x="985439" y="85384"/>
                </a:lnTo>
                <a:lnTo>
                  <a:pt x="929194" y="49395"/>
                </a:lnTo>
                <a:lnTo>
                  <a:pt x="877600" y="39704"/>
                </a:lnTo>
                <a:lnTo>
                  <a:pt x="826006" y="31296"/>
                </a:lnTo>
                <a:lnTo>
                  <a:pt x="774410" y="24092"/>
                </a:lnTo>
                <a:lnTo>
                  <a:pt x="722812" y="18009"/>
                </a:lnTo>
                <a:lnTo>
                  <a:pt x="671213" y="12967"/>
                </a:lnTo>
                <a:lnTo>
                  <a:pt x="619610" y="8885"/>
                </a:lnTo>
                <a:lnTo>
                  <a:pt x="568004" y="5681"/>
                </a:lnTo>
                <a:lnTo>
                  <a:pt x="516395" y="3275"/>
                </a:lnTo>
                <a:lnTo>
                  <a:pt x="464781" y="1585"/>
                </a:lnTo>
                <a:lnTo>
                  <a:pt x="413163" y="529"/>
                </a:lnTo>
                <a:lnTo>
                  <a:pt x="361540" y="28"/>
                </a:lnTo>
                <a:close/>
              </a:path>
            </a:pathLst>
          </a:custGeom>
          <a:solidFill>
            <a:srgbClr val="FED873"/>
          </a:solidFill>
        </p:spPr>
        <p:txBody>
          <a:bodyPr wrap="square" lIns="0" tIns="0" rIns="0" bIns="0" rtlCol="0"/>
          <a:lstStyle/>
          <a:p>
            <a:endParaRPr/>
          </a:p>
        </p:txBody>
      </p:sp>
      <p:pic>
        <p:nvPicPr>
          <p:cNvPr id="6" name="object 6"/>
          <p:cNvPicPr/>
          <p:nvPr/>
        </p:nvPicPr>
        <p:blipFill>
          <a:blip r:embed="rId2" cstate="print"/>
          <a:stretch>
            <a:fillRect/>
          </a:stretch>
        </p:blipFill>
        <p:spPr>
          <a:xfrm>
            <a:off x="19913" y="0"/>
            <a:ext cx="2000249" cy="1647824"/>
          </a:xfrm>
          <a:prstGeom prst="rect">
            <a:avLst/>
          </a:prstGeom>
        </p:spPr>
      </p:pic>
      <p:grpSp>
        <p:nvGrpSpPr>
          <p:cNvPr id="7" name="object 7"/>
          <p:cNvGrpSpPr/>
          <p:nvPr/>
        </p:nvGrpSpPr>
        <p:grpSpPr>
          <a:xfrm>
            <a:off x="757473" y="3367856"/>
            <a:ext cx="6346190" cy="5258435"/>
            <a:chOff x="757473" y="3367856"/>
            <a:chExt cx="6346190" cy="5258435"/>
          </a:xfrm>
        </p:grpSpPr>
        <p:pic>
          <p:nvPicPr>
            <p:cNvPr id="8" name="object 8"/>
            <p:cNvPicPr/>
            <p:nvPr/>
          </p:nvPicPr>
          <p:blipFill>
            <a:blip r:embed="rId3" cstate="print"/>
            <a:stretch>
              <a:fillRect/>
            </a:stretch>
          </p:blipFill>
          <p:spPr>
            <a:xfrm>
              <a:off x="757473" y="5701679"/>
              <a:ext cx="2924174" cy="2924159"/>
            </a:xfrm>
            <a:prstGeom prst="rect">
              <a:avLst/>
            </a:prstGeom>
          </p:spPr>
        </p:pic>
        <p:pic>
          <p:nvPicPr>
            <p:cNvPr id="9" name="object 9"/>
            <p:cNvPicPr/>
            <p:nvPr/>
          </p:nvPicPr>
          <p:blipFill>
            <a:blip r:embed="rId4" cstate="print"/>
            <a:stretch>
              <a:fillRect/>
            </a:stretch>
          </p:blipFill>
          <p:spPr>
            <a:xfrm>
              <a:off x="3369868" y="5999530"/>
              <a:ext cx="3733799" cy="2133599"/>
            </a:xfrm>
            <a:prstGeom prst="rect">
              <a:avLst/>
            </a:prstGeom>
          </p:spPr>
        </p:pic>
        <p:pic>
          <p:nvPicPr>
            <p:cNvPr id="10" name="object 10"/>
            <p:cNvPicPr/>
            <p:nvPr/>
          </p:nvPicPr>
          <p:blipFill>
            <a:blip r:embed="rId5" cstate="print"/>
            <a:stretch>
              <a:fillRect/>
            </a:stretch>
          </p:blipFill>
          <p:spPr>
            <a:xfrm>
              <a:off x="3679484" y="3367856"/>
              <a:ext cx="2628899" cy="2628899"/>
            </a:xfrm>
            <a:prstGeom prst="rect">
              <a:avLst/>
            </a:prstGeom>
          </p:spPr>
        </p:pic>
        <p:pic>
          <p:nvPicPr>
            <p:cNvPr id="11" name="object 11"/>
            <p:cNvPicPr/>
            <p:nvPr/>
          </p:nvPicPr>
          <p:blipFill>
            <a:blip r:embed="rId6" cstate="print"/>
            <a:stretch>
              <a:fillRect/>
            </a:stretch>
          </p:blipFill>
          <p:spPr>
            <a:xfrm>
              <a:off x="1613812" y="4190466"/>
              <a:ext cx="2066924" cy="2066909"/>
            </a:xfrm>
            <a:prstGeom prst="rect">
              <a:avLst/>
            </a:prstGeom>
          </p:spPr>
        </p:pic>
      </p:grpSp>
      <p:sp>
        <p:nvSpPr>
          <p:cNvPr id="12" name="object 12"/>
          <p:cNvSpPr txBox="1">
            <a:spLocks noGrp="1"/>
          </p:cNvSpPr>
          <p:nvPr>
            <p:ph type="title"/>
          </p:nvPr>
        </p:nvSpPr>
        <p:spPr>
          <a:xfrm>
            <a:off x="1573143" y="1416413"/>
            <a:ext cx="15141712" cy="2312414"/>
          </a:xfrm>
          <a:prstGeom prst="rect">
            <a:avLst/>
          </a:prstGeom>
        </p:spPr>
        <p:txBody>
          <a:bodyPr vert="horz" wrap="square" lIns="0" tIns="1096250" rIns="0" bIns="0" rtlCol="0">
            <a:spAutoFit/>
          </a:bodyPr>
          <a:lstStyle/>
          <a:p>
            <a:pPr marL="6901815" marR="5080">
              <a:lnSpc>
                <a:spcPts val="9390"/>
              </a:lnSpc>
              <a:spcBef>
                <a:spcPts val="2085"/>
              </a:spcBef>
            </a:pPr>
            <a:r>
              <a:rPr lang="en-US" altLang="zh-CN" sz="9500" spc="-265" dirty="0">
                <a:latin typeface="Calibri" panose="020F0502020204030204" pitchFamily="34" charset="0"/>
                <a:cs typeface="Calibri" panose="020F0502020204030204" pitchFamily="34" charset="0"/>
              </a:rPr>
              <a:t>Customization</a:t>
            </a:r>
            <a:endParaRPr sz="9500" dirty="0">
              <a:latin typeface="Calibri" panose="020F0502020204030204" pitchFamily="34" charset="0"/>
              <a:cs typeface="Calibri" panose="020F0502020204030204" pitchFamily="34" charset="0"/>
            </a:endParaRPr>
          </a:p>
        </p:txBody>
      </p:sp>
      <p:sp>
        <p:nvSpPr>
          <p:cNvPr id="13" name="object 13"/>
          <p:cNvSpPr txBox="1"/>
          <p:nvPr/>
        </p:nvSpPr>
        <p:spPr>
          <a:xfrm>
            <a:off x="8462751" y="5085497"/>
            <a:ext cx="8790883" cy="967252"/>
          </a:xfrm>
          <a:prstGeom prst="rect">
            <a:avLst/>
          </a:prstGeom>
        </p:spPr>
        <p:txBody>
          <a:bodyPr vert="horz" wrap="square" lIns="0" tIns="12700" rIns="0" bIns="0" rtlCol="0">
            <a:spAutoFit/>
          </a:bodyPr>
          <a:lstStyle/>
          <a:p>
            <a:pPr marL="12700" marR="5080">
              <a:lnSpc>
                <a:spcPct val="114100"/>
              </a:lnSpc>
              <a:spcBef>
                <a:spcPts val="5"/>
              </a:spcBef>
            </a:pPr>
            <a:r>
              <a:rPr sz="2800" dirty="0" err="1">
                <a:solidFill>
                  <a:srgbClr val="FFFFF2"/>
                </a:solidFill>
                <a:latin typeface="Calibri"/>
                <a:cs typeface="Calibri"/>
              </a:rPr>
              <a:t>Kooben</a:t>
            </a:r>
            <a:r>
              <a:rPr sz="2800" spc="175" dirty="0">
                <a:solidFill>
                  <a:srgbClr val="FFFFF2"/>
                </a:solidFill>
                <a:latin typeface="Calibri"/>
                <a:cs typeface="Calibri"/>
              </a:rPr>
              <a:t> </a:t>
            </a:r>
            <a:r>
              <a:rPr lang="en-US" altLang="zh-CN" sz="2800" spc="50" dirty="0">
                <a:solidFill>
                  <a:srgbClr val="FFFFF2"/>
                </a:solidFill>
                <a:latin typeface="Calibri"/>
                <a:cs typeface="Calibri"/>
              </a:rPr>
              <a:t>offers</a:t>
            </a:r>
            <a:r>
              <a:rPr sz="2800" spc="180" dirty="0">
                <a:solidFill>
                  <a:srgbClr val="FFFFF2"/>
                </a:solidFill>
                <a:latin typeface="Calibri"/>
                <a:cs typeface="Calibri"/>
              </a:rPr>
              <a:t> </a:t>
            </a:r>
            <a:r>
              <a:rPr sz="2800" dirty="0">
                <a:solidFill>
                  <a:srgbClr val="FFFFF2"/>
                </a:solidFill>
                <a:latin typeface="Calibri"/>
                <a:cs typeface="Calibri"/>
              </a:rPr>
              <a:t>professional</a:t>
            </a:r>
            <a:r>
              <a:rPr sz="2800" spc="175" dirty="0">
                <a:solidFill>
                  <a:srgbClr val="FFFFF2"/>
                </a:solidFill>
                <a:latin typeface="Calibri"/>
                <a:cs typeface="Calibri"/>
              </a:rPr>
              <a:t> </a:t>
            </a:r>
            <a:r>
              <a:rPr lang="en-US" altLang="zh-CN" sz="2800" spc="175" dirty="0">
                <a:solidFill>
                  <a:srgbClr val="FFFFF2"/>
                </a:solidFill>
                <a:latin typeface="Calibri"/>
                <a:cs typeface="Calibri"/>
              </a:rPr>
              <a:t>consultation</a:t>
            </a:r>
            <a:r>
              <a:rPr sz="2800" spc="175" dirty="0">
                <a:solidFill>
                  <a:srgbClr val="FFFFF2"/>
                </a:solidFill>
                <a:latin typeface="Calibri"/>
                <a:cs typeface="Calibri"/>
              </a:rPr>
              <a:t> </a:t>
            </a:r>
            <a:r>
              <a:rPr sz="2800" spc="50" dirty="0">
                <a:solidFill>
                  <a:srgbClr val="FFFFF2"/>
                </a:solidFill>
                <a:latin typeface="Calibri"/>
                <a:cs typeface="Calibri"/>
              </a:rPr>
              <a:t>and</a:t>
            </a:r>
            <a:r>
              <a:rPr sz="2800" spc="180" dirty="0">
                <a:solidFill>
                  <a:srgbClr val="FFFFF2"/>
                </a:solidFill>
                <a:latin typeface="Calibri"/>
                <a:cs typeface="Calibri"/>
              </a:rPr>
              <a:t> </a:t>
            </a:r>
            <a:r>
              <a:rPr sz="2800" dirty="0">
                <a:solidFill>
                  <a:srgbClr val="FFFFF2"/>
                </a:solidFill>
                <a:latin typeface="Calibri"/>
                <a:cs typeface="Calibri"/>
              </a:rPr>
              <a:t>customized</a:t>
            </a:r>
            <a:r>
              <a:rPr sz="2800" spc="175" dirty="0">
                <a:solidFill>
                  <a:srgbClr val="FFFFF2"/>
                </a:solidFill>
                <a:latin typeface="Calibri"/>
                <a:cs typeface="Calibri"/>
              </a:rPr>
              <a:t> </a:t>
            </a:r>
            <a:r>
              <a:rPr sz="2800" dirty="0">
                <a:solidFill>
                  <a:srgbClr val="FFFFF2"/>
                </a:solidFill>
                <a:latin typeface="Calibri"/>
                <a:cs typeface="Calibri"/>
              </a:rPr>
              <a:t>products</a:t>
            </a:r>
            <a:r>
              <a:rPr sz="2800" spc="175" dirty="0">
                <a:solidFill>
                  <a:srgbClr val="FFFFF2"/>
                </a:solidFill>
                <a:latin typeface="Calibri"/>
                <a:cs typeface="Calibri"/>
              </a:rPr>
              <a:t> </a:t>
            </a:r>
            <a:r>
              <a:rPr sz="2800" spc="45" dirty="0">
                <a:solidFill>
                  <a:srgbClr val="FFFFF2"/>
                </a:solidFill>
                <a:latin typeface="Calibri"/>
                <a:cs typeface="Calibri"/>
              </a:rPr>
              <a:t>according</a:t>
            </a:r>
            <a:r>
              <a:rPr sz="2800" spc="180" dirty="0">
                <a:solidFill>
                  <a:srgbClr val="FFFFF2"/>
                </a:solidFill>
                <a:latin typeface="Calibri"/>
                <a:cs typeface="Calibri"/>
              </a:rPr>
              <a:t> </a:t>
            </a:r>
            <a:r>
              <a:rPr sz="2800" spc="-25" dirty="0">
                <a:solidFill>
                  <a:srgbClr val="FFFFF2"/>
                </a:solidFill>
                <a:latin typeface="Calibri"/>
                <a:cs typeface="Calibri"/>
              </a:rPr>
              <a:t>to </a:t>
            </a:r>
            <a:r>
              <a:rPr sz="2800" dirty="0">
                <a:solidFill>
                  <a:srgbClr val="FFFFF2"/>
                </a:solidFill>
                <a:latin typeface="Calibri"/>
                <a:cs typeface="Calibri"/>
              </a:rPr>
              <a:t>customers'</a:t>
            </a:r>
            <a:r>
              <a:rPr sz="2800" spc="325" dirty="0">
                <a:solidFill>
                  <a:srgbClr val="FFFFF2"/>
                </a:solidFill>
                <a:latin typeface="Calibri"/>
                <a:cs typeface="Calibri"/>
              </a:rPr>
              <a:t> </a:t>
            </a:r>
            <a:r>
              <a:rPr sz="2800" spc="-10" dirty="0">
                <a:solidFill>
                  <a:srgbClr val="FFFFF2"/>
                </a:solidFill>
                <a:latin typeface="Calibri"/>
                <a:cs typeface="Calibri"/>
              </a:rPr>
              <a:t>needs.</a:t>
            </a:r>
            <a:endParaRPr sz="28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812</Words>
  <Application>Microsoft Macintosh PowerPoint</Application>
  <PresentationFormat>Custom</PresentationFormat>
  <Paragraphs>91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vt:lpstr>
      <vt:lpstr>Office Theme</vt:lpstr>
      <vt:lpstr>Shanghai Kooben Machinery Co.,Ltd</vt:lpstr>
      <vt:lpstr>KOOBEN COMPANY OFFICE LOCATION</vt:lpstr>
      <vt:lpstr>THE FOUNDING OF KOOBEN</vt:lpstr>
      <vt:lpstr>What We Do</vt:lpstr>
      <vt:lpstr>Drill Bits</vt:lpstr>
      <vt:lpstr>PowerPoint Presentation</vt:lpstr>
      <vt:lpstr>Drill Rod Adapter</vt:lpstr>
      <vt:lpstr>PowerPoint Presentation</vt:lpstr>
      <vt:lpstr>Customization</vt:lpstr>
      <vt:lpstr>Pain Points When sourcing from a foreign country such as China</vt:lpstr>
      <vt:lpstr>Our solution How do we help you solve those issues</vt:lpstr>
      <vt:lpstr>Customer reviews</vt:lpstr>
      <vt:lpstr>01</vt:lpstr>
      <vt:lpstr>02</vt:lpstr>
      <vt:lpstr>Email info@koo-ben.com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Fun and Playful Organic Product Marketing Presentation</dc:title>
  <dc:creator>Rose</dc:creator>
  <cp:keywords>DAGArIQdZXI,BAEicvVszwE</cp:keywords>
  <cp:lastModifiedBy>1532</cp:lastModifiedBy>
  <cp:revision>2</cp:revision>
  <dcterms:created xsi:type="dcterms:W3CDTF">2025-06-11T05:22:41Z</dcterms:created>
  <dcterms:modified xsi:type="dcterms:W3CDTF">2025-06-11T08:54:08Z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2024-03-28T00:00:00Z</vt:filetime>
  </property>
  <property fmtid="{D5CDD505-2E9C-101B-9397-08002B2CF9AE}" pid="3" name="Creator">
    <vt:lpwstr>Canva</vt:lpwstr>
  </property>
  <property fmtid="{D5CDD505-2E9C-101B-9397-08002B2CF9AE}" pid="4" name="LastSaved">
    <vt:filetime>2025-06-11T00:00:00Z</vt:filetime>
  </property>
  <property fmtid="{D5CDD505-2E9C-101B-9397-08002B2CF9AE}" pid="5" name="Producer">
    <vt:lpwstr>3-Heights(TM) PDF Security Shell 4.8.25.2 (http://www.pdf-tools.com)</vt:lpwstr>
  </property>
</Properties>
</file>